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4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notesSlides/notesSlide9.xml" ContentType="application/vnd.openxmlformats-officedocument.presentationml.notesSlide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notesSlides/notesSlide10.xml" ContentType="application/vnd.openxmlformats-officedocument.presentationml.notesSlide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11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12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notesSlides/notesSlide13.xml" ContentType="application/vnd.openxmlformats-officedocument.presentationml.notesSlide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8513" r:id="rId4"/>
    <p:sldId id="259" r:id="rId5"/>
    <p:sldId id="260" r:id="rId6"/>
    <p:sldId id="261" r:id="rId7"/>
    <p:sldId id="8514" r:id="rId8"/>
    <p:sldId id="4151" r:id="rId9"/>
    <p:sldId id="343" r:id="rId10"/>
    <p:sldId id="8515" r:id="rId11"/>
    <p:sldId id="8516" r:id="rId12"/>
    <p:sldId id="8517" r:id="rId13"/>
    <p:sldId id="8527" r:id="rId14"/>
    <p:sldId id="1849" r:id="rId15"/>
    <p:sldId id="4152" r:id="rId16"/>
    <p:sldId id="1834" r:id="rId17"/>
    <p:sldId id="1838" r:id="rId18"/>
    <p:sldId id="1836" r:id="rId19"/>
    <p:sldId id="1837" r:id="rId20"/>
    <p:sldId id="1839" r:id="rId21"/>
    <p:sldId id="1870" r:id="rId22"/>
    <p:sldId id="1841" r:id="rId23"/>
    <p:sldId id="1842" r:id="rId24"/>
    <p:sldId id="1851" r:id="rId25"/>
    <p:sldId id="1876" r:id="rId26"/>
    <p:sldId id="4154" r:id="rId27"/>
    <p:sldId id="317" r:id="rId28"/>
    <p:sldId id="1873" r:id="rId29"/>
    <p:sldId id="1872" r:id="rId30"/>
    <p:sldId id="1855" r:id="rId31"/>
    <p:sldId id="1856" r:id="rId32"/>
    <p:sldId id="1832" r:id="rId33"/>
    <p:sldId id="1874" r:id="rId34"/>
    <p:sldId id="280" r:id="rId35"/>
    <p:sldId id="281" r:id="rId36"/>
    <p:sldId id="282" r:id="rId37"/>
    <p:sldId id="283" r:id="rId38"/>
    <p:sldId id="4153" r:id="rId39"/>
    <p:sldId id="1902" r:id="rId40"/>
    <p:sldId id="1903" r:id="rId41"/>
    <p:sldId id="8518" r:id="rId42"/>
    <p:sldId id="8519" r:id="rId43"/>
    <p:sldId id="8520" r:id="rId44"/>
    <p:sldId id="8521" r:id="rId45"/>
    <p:sldId id="1887" r:id="rId46"/>
    <p:sldId id="303" r:id="rId47"/>
    <p:sldId id="8522" r:id="rId48"/>
    <p:sldId id="8523" r:id="rId49"/>
    <p:sldId id="8524" r:id="rId50"/>
    <p:sldId id="8525" r:id="rId51"/>
    <p:sldId id="8526" r:id="rId52"/>
    <p:sldId id="8529" r:id="rId53"/>
    <p:sldId id="8528" r:id="rId54"/>
    <p:sldId id="1936" r:id="rId55"/>
    <p:sldId id="1937" r:id="rId56"/>
    <p:sldId id="4633" r:id="rId57"/>
    <p:sldId id="4634" r:id="rId58"/>
    <p:sldId id="1940" r:id="rId59"/>
    <p:sldId id="8497" r:id="rId60"/>
    <p:sldId id="8531" r:id="rId61"/>
    <p:sldId id="8530" r:id="rId62"/>
    <p:sldId id="8532" r:id="rId63"/>
    <p:sldId id="8533" r:id="rId64"/>
    <p:sldId id="4165" r:id="rId65"/>
    <p:sldId id="416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6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1:27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6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7:21.8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4707 1,'-26'1,"0"1,-10 2,-33 4,-750 4,577-14,-126 0,-507 6,762 0,1 4,-1 4,2 6,-8 7,-169 59,-249 112,492-179,13-6,0 2,1 1,0 2,1 0,1 2,0 2,21-13,0 0,1 1,1 0,-1 0,1 0,0 1,1 0,0 1,-11 22,-7 23,12-28,-128 279,71-155,26-53,30-73</inkml:trace>
  <inkml:trace contextRef="#ctx0" brushRef="#br0" timeOffset="1135.87">1 873,'11'309,"4"-148,-15-154,0 0,0 0,1 0,-1 1,2-1,-1 0,1 0,1 4,-1-8,-1-1,1 1,0-1,0 1,0-1,0 0,0 0,0 0,0 0,1 0,-1 0,1-1,-1 1,1-1,0 0,0 1,-1-1,1 0,0-1,3 1,32 6,1-1,-1-3,27 0,-43-2,812 4,-686-7,-63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1:27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21.4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38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43.2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6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6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6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6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2FD55-27D5-4E18-83D3-AD897CD3D8C4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0BF37-6F3C-43E3-8C10-AF6D1CFC8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two examples of the training images we’ll be working with.</a:t>
            </a:r>
          </a:p>
          <a:p>
            <a:endParaRPr lang="en-US"/>
          </a:p>
          <a:p>
            <a:r>
              <a:rPr lang="en-US"/>
              <a:t>The first image is labelled as the digit “two”. </a:t>
            </a:r>
          </a:p>
          <a:p>
            <a:endParaRPr lang="en-US"/>
          </a:p>
          <a:p>
            <a:r>
              <a:rPr lang="en-US"/>
              <a:t>The second is labelled as the digit “one”.</a:t>
            </a:r>
          </a:p>
          <a:p>
            <a:endParaRPr lang="en-US"/>
          </a:p>
          <a:p>
            <a:r>
              <a:rPr lang="en-US"/>
              <a:t>TODO: Yann </a:t>
            </a:r>
            <a:r>
              <a:rPr lang="en-US" err="1"/>
              <a:t>Lecun</a:t>
            </a:r>
            <a:r>
              <a:rPr lang="en-US"/>
              <a:t> reference??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9/20/2019 10:20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9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9/20/2019 10:20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54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2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9/20/2019 10:20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55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6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9/20/2019 10:20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56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40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9/20/2019 10:20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57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6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9/20/2019 10:20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58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57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Explain the inner workings of machine learning by analyzing the ML pipeline and all involved steps </a:t>
            </a:r>
          </a:p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Analyze global feature importance on-demand before finalizing a model for deployment </a:t>
            </a:r>
          </a:p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Enable model explain-ability for every automated ML iteration, not just the optimal model </a:t>
            </a:r>
          </a:p>
          <a:p>
            <a:endParaRPr lang="en-US" sz="12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8507">
              <a:defRPr/>
            </a:pPr>
            <a:fld id="{4A920B32-6D80-4A6C-84E7-947AB576993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8507">
                <a:defRPr/>
              </a:pPr>
              <a:t>59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277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13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2922-B3E2-40F7-AC6C-9B385B9C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C5787-601B-4ED9-B490-6810C3FD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160F8-F25C-4DA0-BB3F-5794D8A2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7141-1FF1-427B-ABA2-9B1A5062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5DCF-BA76-4860-8A64-F1B6322C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C860-5236-48FB-AB42-26B51F2F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70971-FBEC-4A3A-8193-8CA2705DA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88834-B26A-414F-AA62-C08FE529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4DF2-8BDB-4C42-A5D9-D7FE2AC5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2AADB-B37C-43F1-B958-DBC64355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1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60250-AED2-4411-A21A-1DE259904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3DA82-C053-4471-89E9-5921DFE4F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CBF06-B94A-46BC-B3A0-5A17BE3F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4026-7B91-4D08-BE15-9BE7A1F9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A8A5F-441F-48C6-A462-CBB32E77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89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8789710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78543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641910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559261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729F-D41C-445F-95DD-A0369A82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5072-8FD1-47FA-9122-67E06289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4838-1763-44D1-AC6B-9F4F514C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EBD27-D2E9-493E-87F0-B6E2AF3D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3B50-C487-4583-91F2-69B3DBBF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5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F208-4943-4079-A033-7F487C6D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8C4A7-E59F-4FDE-94F8-E9BF69B0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BAC37-9F56-4FFE-B44E-DB2E569F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B42E-6942-4CBE-B631-26A6FFD2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082D9-8ECE-4B77-9A72-D4003156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6255-7D05-479A-9A3B-F377A960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36EAF-5451-408B-8A46-83957EC62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2C959-85CB-4B42-AEE7-0FF6B5BCF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97259-AF31-4826-90E9-A44315A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68E9-5647-4E4E-8175-EE2B708A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142EC-0A7D-4439-9C00-C4B0D6A3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7856-A89A-480A-B62B-234DAB00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DC9EE-123E-4102-AB75-F21E9FA0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867DF-23B2-4E54-B8EA-A51AD0F74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364D-FEF9-4411-91CC-794A4D5C3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7FCB7-4FFA-47A9-AC5E-09E19A8E3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A9686-B8DC-427D-A003-80A1FED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DAB95-DB30-4EBB-B93D-330F1BDE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11489-1B59-46F3-9A02-13854F95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0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E18D-69D7-437D-9F9C-90A1D585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6D04-26C4-4832-94A6-FB91BFBC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28545-F2A4-491D-9038-FEB2FC0D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CBF46-8970-4889-A6C8-63EF5475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05910-8937-4CBC-8704-674DD2B9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AB153-F273-48CB-B18B-B65B4157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E8B27-B83B-4A39-AFF8-CF443C9E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AA9-6BAC-45D6-9A56-CC7614B1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3E0-3696-4832-A598-81EFFB5EE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0C09-EA6B-4BD4-893D-6566EBEC1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A3F2-A610-4C86-95B7-E128392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39572-5EE9-4342-8B57-963714AB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7F897-0DFA-4E13-8529-FC390214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49D0-A6DF-4852-ADCF-A2EB2FEB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01709-E363-4A14-9F8F-E9C1A66A9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731A-6055-4064-9AE2-B4D0EE39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430A2-C562-4B92-8AB0-35E7CD80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ED40D-24D4-49C7-9990-15378A81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9FCB9-CB2E-4AA0-9652-C0FCEECE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3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5DD1D-3940-4C23-B0A8-FB9C7BE0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13EA-0BA3-44A5-8B7F-A5FE04C06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2002-971E-418B-8AFE-9A10AD80C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64B0D-F681-40E5-8FE3-ACC934720AE6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E91E-350C-45D6-9F89-663D196B4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7E2C2-1F53-4411-ADD7-F6F63BAF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7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21" Type="http://schemas.openxmlformats.org/officeDocument/2006/relationships/image" Target="NULL"/><Relationship Id="rId34" Type="http://schemas.openxmlformats.org/officeDocument/2006/relationships/customXml" Target="../ink/ink18.xml"/><Relationship Id="rId7" Type="http://schemas.openxmlformats.org/officeDocument/2006/relationships/image" Target="NULL"/><Relationship Id="rId12" Type="http://schemas.openxmlformats.org/officeDocument/2006/relationships/customXml" Target="../ink/ink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NULL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.xml"/><Relationship Id="rId9" Type="http://schemas.openxmlformats.org/officeDocument/2006/relationships/image" Target="NULL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NULL"/><Relationship Id="rId30" Type="http://schemas.openxmlformats.org/officeDocument/2006/relationships/customXml" Target="../ink/ink16.xml"/><Relationship Id="rId35" Type="http://schemas.openxmlformats.org/officeDocument/2006/relationships/image" Target="NULL"/><Relationship Id="rId8" Type="http://schemas.openxmlformats.org/officeDocument/2006/relationships/customXml" Target="../ink/ink5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20.png"/><Relationship Id="rId21" Type="http://schemas.openxmlformats.org/officeDocument/2006/relationships/image" Target="NULL"/><Relationship Id="rId34" Type="http://schemas.openxmlformats.org/officeDocument/2006/relationships/customXml" Target="../ink/ink36.xml"/><Relationship Id="rId7" Type="http://schemas.openxmlformats.org/officeDocument/2006/relationships/image" Target="NULL"/><Relationship Id="rId12" Type="http://schemas.openxmlformats.org/officeDocument/2006/relationships/customXml" Target="../ink/ink25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NULL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21.xml"/><Relationship Id="rId9" Type="http://schemas.openxmlformats.org/officeDocument/2006/relationships/image" Target="NULL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NULL"/><Relationship Id="rId30" Type="http://schemas.openxmlformats.org/officeDocument/2006/relationships/customXml" Target="../ink/ink34.xml"/><Relationship Id="rId35" Type="http://schemas.openxmlformats.org/officeDocument/2006/relationships/image" Target="NULL"/><Relationship Id="rId8" Type="http://schemas.openxmlformats.org/officeDocument/2006/relationships/customXml" Target="../ink/ink23.xml"/><Relationship Id="rId3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image" Target="../media/image20.png"/><Relationship Id="rId21" Type="http://schemas.openxmlformats.org/officeDocument/2006/relationships/image" Target="NULL"/><Relationship Id="rId34" Type="http://schemas.openxmlformats.org/officeDocument/2006/relationships/customXml" Target="../ink/ink54.xml"/><Relationship Id="rId7" Type="http://schemas.openxmlformats.org/officeDocument/2006/relationships/image" Target="NULL"/><Relationship Id="rId12" Type="http://schemas.openxmlformats.org/officeDocument/2006/relationships/customXml" Target="../ink/ink43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38.xml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11" Type="http://schemas.openxmlformats.org/officeDocument/2006/relationships/image" Target="NULL"/><Relationship Id="rId24" Type="http://schemas.openxmlformats.org/officeDocument/2006/relationships/customXml" Target="../ink/ink49.xml"/><Relationship Id="rId32" Type="http://schemas.openxmlformats.org/officeDocument/2006/relationships/customXml" Target="../ink/ink53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51.xml"/><Relationship Id="rId36" Type="http://schemas.openxmlformats.org/officeDocument/2006/relationships/customXml" Target="../ink/ink55.xml"/><Relationship Id="rId10" Type="http://schemas.openxmlformats.org/officeDocument/2006/relationships/customXml" Target="../ink/ink42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9.xml"/><Relationship Id="rId9" Type="http://schemas.openxmlformats.org/officeDocument/2006/relationships/image" Target="NULL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NULL"/><Relationship Id="rId30" Type="http://schemas.openxmlformats.org/officeDocument/2006/relationships/customXml" Target="../ink/ink52.xml"/><Relationship Id="rId35" Type="http://schemas.openxmlformats.org/officeDocument/2006/relationships/image" Target="NULL"/><Relationship Id="rId8" Type="http://schemas.openxmlformats.org/officeDocument/2006/relationships/customXml" Target="../ink/ink41.xml"/><Relationship Id="rId3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72.xml"/><Relationship Id="rId7" Type="http://schemas.openxmlformats.org/officeDocument/2006/relationships/image" Target="NULL"/><Relationship Id="rId12" Type="http://schemas.openxmlformats.org/officeDocument/2006/relationships/customXml" Target="../ink/ink61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1" Type="http://schemas.openxmlformats.org/officeDocument/2006/relationships/image" Target="NULL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10" Type="http://schemas.openxmlformats.org/officeDocument/2006/relationships/customXml" Target="../ink/ink60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57.xml"/><Relationship Id="rId9" Type="http://schemas.openxmlformats.org/officeDocument/2006/relationships/image" Target="NULL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NULL"/><Relationship Id="rId30" Type="http://schemas.openxmlformats.org/officeDocument/2006/relationships/customXml" Target="../ink/ink70.xml"/><Relationship Id="rId35" Type="http://schemas.openxmlformats.org/officeDocument/2006/relationships/image" Target="NULL"/><Relationship Id="rId8" Type="http://schemas.openxmlformats.org/officeDocument/2006/relationships/customXml" Target="../ink/ink59.xml"/><Relationship Id="rId3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90.xml"/><Relationship Id="rId7" Type="http://schemas.openxmlformats.org/officeDocument/2006/relationships/image" Target="NULL"/><Relationship Id="rId12" Type="http://schemas.openxmlformats.org/officeDocument/2006/relationships/customXml" Target="../ink/ink7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.xml"/><Relationship Id="rId11" Type="http://schemas.openxmlformats.org/officeDocument/2006/relationships/image" Target="NULL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10" Type="http://schemas.openxmlformats.org/officeDocument/2006/relationships/customXml" Target="../ink/ink78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75.xml"/><Relationship Id="rId9" Type="http://schemas.openxmlformats.org/officeDocument/2006/relationships/image" Target="NULL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NULL"/><Relationship Id="rId30" Type="http://schemas.openxmlformats.org/officeDocument/2006/relationships/customXml" Target="../ink/ink88.xml"/><Relationship Id="rId35" Type="http://schemas.openxmlformats.org/officeDocument/2006/relationships/image" Target="NULL"/><Relationship Id="rId8" Type="http://schemas.openxmlformats.org/officeDocument/2006/relationships/customXml" Target="../ink/ink77.xml"/><Relationship Id="rId3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97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92.xml"/><Relationship Id="rId21" Type="http://schemas.openxmlformats.org/officeDocument/2006/relationships/customXml" Target="../ink/ink101.xml"/><Relationship Id="rId7" Type="http://schemas.openxmlformats.org/officeDocument/2006/relationships/customXml" Target="../ink/ink94.xml"/><Relationship Id="rId12" Type="http://schemas.openxmlformats.org/officeDocument/2006/relationships/image" Target="NULL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0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96.xml"/><Relationship Id="rId24" Type="http://schemas.openxmlformats.org/officeDocument/2006/relationships/image" Target="NULL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100.xml"/><Relationship Id="rId4" Type="http://schemas.openxmlformats.org/officeDocument/2006/relationships/image" Target="NULL"/><Relationship Id="rId9" Type="http://schemas.openxmlformats.org/officeDocument/2006/relationships/customXml" Target="../ink/ink95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04.xml"/><Relationship Id="rId30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128.xml"/><Relationship Id="rId50" Type="http://schemas.openxmlformats.org/officeDocument/2006/relationships/image" Target="NULL"/><Relationship Id="rId55" Type="http://schemas.openxmlformats.org/officeDocument/2006/relationships/customXml" Target="../ink/ink132.xml"/><Relationship Id="rId7" Type="http://schemas.openxmlformats.org/officeDocument/2006/relationships/customXml" Target="../ink/ink108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9" Type="http://schemas.openxmlformats.org/officeDocument/2006/relationships/customXml" Target="../ink/ink119.xml"/><Relationship Id="rId11" Type="http://schemas.openxmlformats.org/officeDocument/2006/relationships/customXml" Target="../ink/ink110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123.xml"/><Relationship Id="rId40" Type="http://schemas.openxmlformats.org/officeDocument/2006/relationships/image" Target="NULL"/><Relationship Id="rId45" Type="http://schemas.openxmlformats.org/officeDocument/2006/relationships/customXml" Target="../ink/ink127.xml"/><Relationship Id="rId53" Type="http://schemas.openxmlformats.org/officeDocument/2006/relationships/customXml" Target="../ink/ink131.xml"/><Relationship Id="rId5" Type="http://schemas.openxmlformats.org/officeDocument/2006/relationships/customXml" Target="../ink/ink107.xml"/><Relationship Id="rId10" Type="http://schemas.openxmlformats.org/officeDocument/2006/relationships/image" Target="NULL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09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18.xml"/><Relationship Id="rId30" Type="http://schemas.openxmlformats.org/officeDocument/2006/relationships/image" Target="NULL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130.xml"/><Relationship Id="rId3" Type="http://schemas.openxmlformats.org/officeDocument/2006/relationships/customXml" Target="../ink/ink106.xml"/><Relationship Id="rId12" Type="http://schemas.openxmlformats.org/officeDocument/2006/relationships/image" Target="NULL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125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12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40.xml"/><Relationship Id="rId26" Type="http://schemas.openxmlformats.org/officeDocument/2006/relationships/customXml" Target="../ink/ink144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48.xml"/><Relationship Id="rId42" Type="http://schemas.openxmlformats.org/officeDocument/2006/relationships/customXml" Target="../ink/ink152.xml"/><Relationship Id="rId47" Type="http://schemas.openxmlformats.org/officeDocument/2006/relationships/image" Target="NULL"/><Relationship Id="rId50" Type="http://schemas.openxmlformats.org/officeDocument/2006/relationships/customXml" Target="../ink/ink156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139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43.xml"/><Relationship Id="rId32" Type="http://schemas.openxmlformats.org/officeDocument/2006/relationships/customXml" Target="../ink/ink147.xml"/><Relationship Id="rId37" Type="http://schemas.openxmlformats.org/officeDocument/2006/relationships/image" Target="NULL"/><Relationship Id="rId40" Type="http://schemas.openxmlformats.org/officeDocument/2006/relationships/customXml" Target="../ink/ink151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60.xml"/><Relationship Id="rId5" Type="http://schemas.openxmlformats.org/officeDocument/2006/relationships/image" Target="NULL"/><Relationship Id="rId61" Type="http://schemas.openxmlformats.org/officeDocument/2006/relationships/customXml" Target="../ink/ink162.xml"/><Relationship Id="rId19" Type="http://schemas.openxmlformats.org/officeDocument/2006/relationships/image" Target="NULL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NULL"/><Relationship Id="rId30" Type="http://schemas.openxmlformats.org/officeDocument/2006/relationships/customXml" Target="../ink/ink146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55.xml"/><Relationship Id="rId56" Type="http://schemas.openxmlformats.org/officeDocument/2006/relationships/customXml" Target="../ink/ink159.xml"/><Relationship Id="rId8" Type="http://schemas.openxmlformats.org/officeDocument/2006/relationships/customXml" Target="../ink/ink135.xml"/><Relationship Id="rId51" Type="http://schemas.openxmlformats.org/officeDocument/2006/relationships/image" Target="NULL"/><Relationship Id="rId3" Type="http://schemas.openxmlformats.org/officeDocument/2006/relationships/image" Target="../media/image22.png"/><Relationship Id="rId12" Type="http://schemas.openxmlformats.org/officeDocument/2006/relationships/customXml" Target="../ink/ink13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50.xml"/><Relationship Id="rId46" Type="http://schemas.openxmlformats.org/officeDocument/2006/relationships/customXml" Target="../ink/ink154.xml"/><Relationship Id="rId59" Type="http://schemas.openxmlformats.org/officeDocument/2006/relationships/image" Target="NULL"/><Relationship Id="rId20" Type="http://schemas.openxmlformats.org/officeDocument/2006/relationships/customXml" Target="../ink/ink141.xml"/><Relationship Id="rId41" Type="http://schemas.openxmlformats.org/officeDocument/2006/relationships/image" Target="NULL"/><Relationship Id="rId54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4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45.xml"/><Relationship Id="rId36" Type="http://schemas.openxmlformats.org/officeDocument/2006/relationships/customXml" Target="../ink/ink149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36.xml"/><Relationship Id="rId31" Type="http://schemas.openxmlformats.org/officeDocument/2006/relationships/image" Target="NULL"/><Relationship Id="rId44" Type="http://schemas.openxmlformats.org/officeDocument/2006/relationships/customXml" Target="../ink/ink153.xml"/><Relationship Id="rId52" Type="http://schemas.openxmlformats.org/officeDocument/2006/relationships/customXml" Target="../ink/ink157.xml"/><Relationship Id="rId60" Type="http://schemas.openxmlformats.org/officeDocument/2006/relationships/customXml" Target="../ink/ink161.xml"/><Relationship Id="rId4" Type="http://schemas.openxmlformats.org/officeDocument/2006/relationships/customXml" Target="../ink/ink133.xm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70.xml"/><Relationship Id="rId26" Type="http://schemas.openxmlformats.org/officeDocument/2006/relationships/customXml" Target="../ink/ink174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6" Type="http://schemas.openxmlformats.org/officeDocument/2006/relationships/customXml" Target="../ink/ink169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.xml"/><Relationship Id="rId11" Type="http://schemas.openxmlformats.org/officeDocument/2006/relationships/image" Target="NULL"/><Relationship Id="rId24" Type="http://schemas.openxmlformats.org/officeDocument/2006/relationships/customXml" Target="../ink/ink173.xml"/><Relationship Id="rId32" Type="http://schemas.openxmlformats.org/officeDocument/2006/relationships/customXml" Target="../ink/ink177.xml"/><Relationship Id="rId37" Type="http://schemas.openxmlformats.org/officeDocument/2006/relationships/image" Target="NULL"/><Relationship Id="rId40" Type="http://schemas.openxmlformats.org/officeDocument/2006/relationships/customXml" Target="../ink/ink181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75.xml"/><Relationship Id="rId36" Type="http://schemas.openxmlformats.org/officeDocument/2006/relationships/customXml" Target="../ink/ink179.xml"/><Relationship Id="rId10" Type="http://schemas.openxmlformats.org/officeDocument/2006/relationships/customXml" Target="../ink/ink166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183.xml"/><Relationship Id="rId4" Type="http://schemas.openxmlformats.org/officeDocument/2006/relationships/customXml" Target="../ink/ink163.xml"/><Relationship Id="rId9" Type="http://schemas.openxmlformats.org/officeDocument/2006/relationships/image" Target="NULL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Relationship Id="rId27" Type="http://schemas.openxmlformats.org/officeDocument/2006/relationships/image" Target="NULL"/><Relationship Id="rId30" Type="http://schemas.openxmlformats.org/officeDocument/2006/relationships/customXml" Target="../ink/ink176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165.xml"/><Relationship Id="rId3" Type="http://schemas.openxmlformats.org/officeDocument/2006/relationships/image" Target="../media/image25.png"/><Relationship Id="rId12" Type="http://schemas.openxmlformats.org/officeDocument/2006/relationships/customXml" Target="../ink/ink16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80.xml"/><Relationship Id="rId20" Type="http://schemas.openxmlformats.org/officeDocument/2006/relationships/customXml" Target="../ink/ink171.xml"/><Relationship Id="rId41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89.xml"/><Relationship Id="rId26" Type="http://schemas.openxmlformats.org/officeDocument/2006/relationships/image" Target="NULL"/><Relationship Id="rId3" Type="http://schemas.openxmlformats.org/officeDocument/2006/relationships/customXml" Target="../ink/ink184.xml"/><Relationship Id="rId21" Type="http://schemas.openxmlformats.org/officeDocument/2006/relationships/customXml" Target="../ink/ink192.xml"/><Relationship Id="rId7" Type="http://schemas.openxmlformats.org/officeDocument/2006/relationships/customXml" Target="../ink/ink186.xml"/><Relationship Id="rId12" Type="http://schemas.openxmlformats.org/officeDocument/2006/relationships/image" Target="NULL"/><Relationship Id="rId17" Type="http://schemas.openxmlformats.org/officeDocument/2006/relationships/customXml" Target="../ink/ink191.xml"/><Relationship Id="rId25" Type="http://schemas.openxmlformats.org/officeDocument/2006/relationships/customXml" Target="../ink/ink194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188.xm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customXml" Target="../ink/ink193.xml"/><Relationship Id="rId28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197.xml"/><Relationship Id="rId4" Type="http://schemas.openxmlformats.org/officeDocument/2006/relationships/image" Target="NULL"/><Relationship Id="rId9" Type="http://schemas.openxmlformats.org/officeDocument/2006/relationships/customXml" Target="../ink/ink187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95.xml"/><Relationship Id="rId30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3.xml"/><Relationship Id="rId18" Type="http://schemas.openxmlformats.org/officeDocument/2006/relationships/customXml" Target="../ink/ink205.xml"/><Relationship Id="rId26" Type="http://schemas.openxmlformats.org/officeDocument/2006/relationships/customXml" Target="../ink/ink209.xml"/><Relationship Id="rId21" Type="http://schemas.openxmlformats.org/officeDocument/2006/relationships/image" Target="NULL"/><Relationship Id="rId34" Type="http://schemas.openxmlformats.org/officeDocument/2006/relationships/customXml" Target="../ink/ink213.xml"/><Relationship Id="rId7" Type="http://schemas.openxmlformats.org/officeDocument/2006/relationships/customXml" Target="../ink/ink200.xml"/><Relationship Id="rId12" Type="http://schemas.openxmlformats.org/officeDocument/2006/relationships/image" Target="NULL"/><Relationship Id="rId17" Type="http://schemas.openxmlformats.org/officeDocument/2006/relationships/image" Target="../media/image26.png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198.xml"/><Relationship Id="rId16" Type="http://schemas.openxmlformats.org/officeDocument/2006/relationships/image" Target="NULL"/><Relationship Id="rId20" Type="http://schemas.openxmlformats.org/officeDocument/2006/relationships/customXml" Target="../ink/ink206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02.xml"/><Relationship Id="rId24" Type="http://schemas.openxmlformats.org/officeDocument/2006/relationships/customXml" Target="../ink/ink208.xml"/><Relationship Id="rId32" Type="http://schemas.openxmlformats.org/officeDocument/2006/relationships/customXml" Target="../ink/ink212.xml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image" Target="NULL"/><Relationship Id="rId28" Type="http://schemas.openxmlformats.org/officeDocument/2006/relationships/customXml" Target="../ink/ink210.xm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01.xml"/><Relationship Id="rId14" Type="http://schemas.openxmlformats.org/officeDocument/2006/relationships/image" Target="NULL"/><Relationship Id="rId22" Type="http://schemas.openxmlformats.org/officeDocument/2006/relationships/customXml" Target="../ink/ink207.xml"/><Relationship Id="rId27" Type="http://schemas.openxmlformats.org/officeDocument/2006/relationships/image" Target="NULL"/><Relationship Id="rId30" Type="http://schemas.openxmlformats.org/officeDocument/2006/relationships/customXml" Target="../ink/ink211.xm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29.xml"/><Relationship Id="rId42" Type="http://schemas.openxmlformats.org/officeDocument/2006/relationships/customXml" Target="../ink/ink233.xml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6" Type="http://schemas.openxmlformats.org/officeDocument/2006/relationships/customXml" Target="../ink/ink220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5.xml"/><Relationship Id="rId11" Type="http://schemas.openxmlformats.org/officeDocument/2006/relationships/image" Target="NULL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NULL"/><Relationship Id="rId40" Type="http://schemas.openxmlformats.org/officeDocument/2006/relationships/customXml" Target="../ink/ink232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10" Type="http://schemas.openxmlformats.org/officeDocument/2006/relationships/customXml" Target="../ink/ink217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234.xml"/><Relationship Id="rId4" Type="http://schemas.openxmlformats.org/officeDocument/2006/relationships/customXml" Target="../ink/ink214.xml"/><Relationship Id="rId9" Type="http://schemas.openxmlformats.org/officeDocument/2006/relationships/image" Target="NULL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NULL"/><Relationship Id="rId30" Type="http://schemas.openxmlformats.org/officeDocument/2006/relationships/customXml" Target="../ink/ink227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216.xml"/><Relationship Id="rId3" Type="http://schemas.openxmlformats.org/officeDocument/2006/relationships/image" Target="../media/image25.png"/><Relationship Id="rId12" Type="http://schemas.openxmlformats.org/officeDocument/2006/relationships/customXml" Target="../ink/ink21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31.xml"/><Relationship Id="rId20" Type="http://schemas.openxmlformats.org/officeDocument/2006/relationships/customXml" Target="../ink/ink222.xml"/><Relationship Id="rId41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40.xml"/><Relationship Id="rId18" Type="http://schemas.openxmlformats.org/officeDocument/2006/relationships/image" Target="NULL"/><Relationship Id="rId3" Type="http://schemas.openxmlformats.org/officeDocument/2006/relationships/customXml" Target="../ink/ink235.xml"/><Relationship Id="rId7" Type="http://schemas.openxmlformats.org/officeDocument/2006/relationships/customXml" Target="../ink/ink237.xml"/><Relationship Id="rId12" Type="http://schemas.openxmlformats.org/officeDocument/2006/relationships/image" Target="NULL"/><Relationship Id="rId17" Type="http://schemas.openxmlformats.org/officeDocument/2006/relationships/customXml" Target="../ink/ink242.xml"/><Relationship Id="rId2" Type="http://schemas.openxmlformats.org/officeDocument/2006/relationships/image" Target="../media/image26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39.xml"/><Relationship Id="rId5" Type="http://schemas.openxmlformats.org/officeDocument/2006/relationships/customXml" Target="../ink/ink236.xml"/><Relationship Id="rId15" Type="http://schemas.openxmlformats.org/officeDocument/2006/relationships/customXml" Target="../ink/ink241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38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51.xml"/><Relationship Id="rId26" Type="http://schemas.openxmlformats.org/officeDocument/2006/relationships/customXml" Target="../ink/ink255.xm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59.xml"/><Relationship Id="rId7" Type="http://schemas.openxmlformats.org/officeDocument/2006/relationships/image" Target="NULL"/><Relationship Id="rId12" Type="http://schemas.openxmlformats.org/officeDocument/2006/relationships/customXml" Target="../ink/ink24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43.xml"/><Relationship Id="rId16" Type="http://schemas.openxmlformats.org/officeDocument/2006/relationships/customXml" Target="../ink/ink250.xml"/><Relationship Id="rId20" Type="http://schemas.openxmlformats.org/officeDocument/2006/relationships/customXml" Target="../ink/ink252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5.xml"/><Relationship Id="rId11" Type="http://schemas.openxmlformats.org/officeDocument/2006/relationships/image" Target="NULL"/><Relationship Id="rId24" Type="http://schemas.openxmlformats.org/officeDocument/2006/relationships/customXml" Target="../ink/ink254.xml"/><Relationship Id="rId32" Type="http://schemas.openxmlformats.org/officeDocument/2006/relationships/customXml" Target="../ink/ink258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56.xml"/><Relationship Id="rId10" Type="http://schemas.openxmlformats.org/officeDocument/2006/relationships/customXml" Target="../ink/ink247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244.xml"/><Relationship Id="rId9" Type="http://schemas.openxmlformats.org/officeDocument/2006/relationships/image" Target="NULL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Relationship Id="rId27" Type="http://schemas.openxmlformats.org/officeDocument/2006/relationships/image" Target="NULL"/><Relationship Id="rId30" Type="http://schemas.openxmlformats.org/officeDocument/2006/relationships/customXml" Target="../ink/ink257.xml"/><Relationship Id="rId35" Type="http://schemas.openxmlformats.org/officeDocument/2006/relationships/image" Target="NULL"/><Relationship Id="rId8" Type="http://schemas.openxmlformats.org/officeDocument/2006/relationships/customXml" Target="../ink/ink24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NULL"/><Relationship Id="rId18" Type="http://schemas.openxmlformats.org/officeDocument/2006/relationships/customXml" Target="../ink/ink268.xml"/><Relationship Id="rId26" Type="http://schemas.openxmlformats.org/officeDocument/2006/relationships/customXml" Target="../ink/ink272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65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customXml" Target="../ink/ink260.xml"/><Relationship Id="rId16" Type="http://schemas.openxmlformats.org/officeDocument/2006/relationships/customXml" Target="../ink/ink267.xml"/><Relationship Id="rId20" Type="http://schemas.openxmlformats.org/officeDocument/2006/relationships/customXml" Target="../ink/ink2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2.xml"/><Relationship Id="rId11" Type="http://schemas.openxmlformats.org/officeDocument/2006/relationships/image" Target="NULL"/><Relationship Id="rId24" Type="http://schemas.openxmlformats.org/officeDocument/2006/relationships/customXml" Target="../ink/ink271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264.xml"/><Relationship Id="rId19" Type="http://schemas.openxmlformats.org/officeDocument/2006/relationships/image" Target="NULL"/><Relationship Id="rId4" Type="http://schemas.openxmlformats.org/officeDocument/2006/relationships/customXml" Target="../ink/ink261.xml"/><Relationship Id="rId9" Type="http://schemas.openxmlformats.org/officeDocument/2006/relationships/image" Target="NULL"/><Relationship Id="rId14" Type="http://schemas.openxmlformats.org/officeDocument/2006/relationships/customXml" Target="../ink/ink266.xml"/><Relationship Id="rId22" Type="http://schemas.openxmlformats.org/officeDocument/2006/relationships/customXml" Target="../ink/ink270.xml"/><Relationship Id="rId27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6.xml"/><Relationship Id="rId13" Type="http://schemas.openxmlformats.org/officeDocument/2006/relationships/image" Target="NULL"/><Relationship Id="rId18" Type="http://schemas.openxmlformats.org/officeDocument/2006/relationships/customXml" Target="../ink/ink281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78.xml"/><Relationship Id="rId17" Type="http://schemas.openxmlformats.org/officeDocument/2006/relationships/image" Target="NULL"/><Relationship Id="rId2" Type="http://schemas.openxmlformats.org/officeDocument/2006/relationships/customXml" Target="../ink/ink273.xml"/><Relationship Id="rId16" Type="http://schemas.openxmlformats.org/officeDocument/2006/relationships/customXml" Target="../ink/ink2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77.xml"/><Relationship Id="rId19" Type="http://schemas.openxmlformats.org/officeDocument/2006/relationships/image" Target="NULL"/><Relationship Id="rId4" Type="http://schemas.openxmlformats.org/officeDocument/2006/relationships/customXml" Target="../ink/ink274.xml"/><Relationship Id="rId9" Type="http://schemas.openxmlformats.org/officeDocument/2006/relationships/image" Target="NULL"/><Relationship Id="rId14" Type="http://schemas.openxmlformats.org/officeDocument/2006/relationships/customXml" Target="../ink/ink27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NULL"/><Relationship Id="rId26" Type="http://schemas.openxmlformats.org/officeDocument/2006/relationships/customXml" Target="../ink/ink290.xml"/><Relationship Id="rId3" Type="http://schemas.openxmlformats.org/officeDocument/2006/relationships/image" Target="NULL"/><Relationship Id="rId34" Type="http://schemas.openxmlformats.org/officeDocument/2006/relationships/customXml" Target="../ink/ink294.xml"/><Relationship Id="rId7" Type="http://schemas.openxmlformats.org/officeDocument/2006/relationships/image" Target="NULL"/><Relationship Id="rId12" Type="http://schemas.openxmlformats.org/officeDocument/2006/relationships/customXml" Target="../ink/ink287.xm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82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.xml"/><Relationship Id="rId11" Type="http://schemas.openxmlformats.org/officeDocument/2006/relationships/image" Target="NULL"/><Relationship Id="rId24" Type="http://schemas.openxmlformats.org/officeDocument/2006/relationships/customXml" Target="../ink/ink289.xml"/><Relationship Id="rId32" Type="http://schemas.openxmlformats.org/officeDocument/2006/relationships/customXml" Target="../ink/ink293.xm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91.xml"/><Relationship Id="rId10" Type="http://schemas.openxmlformats.org/officeDocument/2006/relationships/customXml" Target="../ink/ink286.xml"/><Relationship Id="rId31" Type="http://schemas.openxmlformats.org/officeDocument/2006/relationships/image" Target="NULL"/><Relationship Id="rId4" Type="http://schemas.openxmlformats.org/officeDocument/2006/relationships/customXml" Target="../ink/ink283.xml"/><Relationship Id="rId9" Type="http://schemas.openxmlformats.org/officeDocument/2006/relationships/image" Target="NULL"/><Relationship Id="rId14" Type="http://schemas.openxmlformats.org/officeDocument/2006/relationships/customXml" Target="../ink/ink288.xml"/><Relationship Id="rId27" Type="http://schemas.openxmlformats.org/officeDocument/2006/relationships/image" Target="NULL"/><Relationship Id="rId30" Type="http://schemas.openxmlformats.org/officeDocument/2006/relationships/customXml" Target="../ink/ink292.xml"/><Relationship Id="rId35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00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295.xml"/><Relationship Id="rId21" Type="http://schemas.openxmlformats.org/officeDocument/2006/relationships/customXml" Target="../ink/ink304.xml"/><Relationship Id="rId7" Type="http://schemas.openxmlformats.org/officeDocument/2006/relationships/customXml" Target="../ink/ink297.xml"/><Relationship Id="rId12" Type="http://schemas.openxmlformats.org/officeDocument/2006/relationships/image" Target="NULL"/><Relationship Id="rId17" Type="http://schemas.openxmlformats.org/officeDocument/2006/relationships/customXml" Target="../ink/ink302.xml"/><Relationship Id="rId25" Type="http://schemas.openxmlformats.org/officeDocument/2006/relationships/customXml" Target="../ink/ink306.xm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99.xml"/><Relationship Id="rId24" Type="http://schemas.openxmlformats.org/officeDocument/2006/relationships/image" Target="NULL"/><Relationship Id="rId5" Type="http://schemas.openxmlformats.org/officeDocument/2006/relationships/customXml" Target="../ink/ink296.xml"/><Relationship Id="rId15" Type="http://schemas.openxmlformats.org/officeDocument/2006/relationships/customXml" Target="../ink/ink301.xml"/><Relationship Id="rId23" Type="http://schemas.openxmlformats.org/officeDocument/2006/relationships/customXml" Target="../ink/ink305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03.xml"/><Relationship Id="rId4" Type="http://schemas.openxmlformats.org/officeDocument/2006/relationships/image" Target="NULL"/><Relationship Id="rId9" Type="http://schemas.openxmlformats.org/officeDocument/2006/relationships/customXml" Target="../ink/ink298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0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13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308.xml"/><Relationship Id="rId21" Type="http://schemas.openxmlformats.org/officeDocument/2006/relationships/customXml" Target="../ink/ink317.xml"/><Relationship Id="rId7" Type="http://schemas.openxmlformats.org/officeDocument/2006/relationships/customXml" Target="../ink/ink310.xml"/><Relationship Id="rId12" Type="http://schemas.openxmlformats.org/officeDocument/2006/relationships/image" Target="NULL"/><Relationship Id="rId17" Type="http://schemas.openxmlformats.org/officeDocument/2006/relationships/customXml" Target="../ink/ink315.xml"/><Relationship Id="rId25" Type="http://schemas.openxmlformats.org/officeDocument/2006/relationships/customXml" Target="../ink/ink319.xm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32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312.xml"/><Relationship Id="rId24" Type="http://schemas.openxmlformats.org/officeDocument/2006/relationships/image" Target="NULL"/><Relationship Id="rId5" Type="http://schemas.openxmlformats.org/officeDocument/2006/relationships/customXml" Target="../ink/ink309.xml"/><Relationship Id="rId15" Type="http://schemas.openxmlformats.org/officeDocument/2006/relationships/customXml" Target="../ink/ink314.xml"/><Relationship Id="rId23" Type="http://schemas.openxmlformats.org/officeDocument/2006/relationships/customXml" Target="../ink/ink318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16.xml"/><Relationship Id="rId4" Type="http://schemas.openxmlformats.org/officeDocument/2006/relationships/image" Target="NULL"/><Relationship Id="rId9" Type="http://schemas.openxmlformats.org/officeDocument/2006/relationships/customXml" Target="../ink/ink311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20.xml"/><Relationship Id="rId30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7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340.xml"/><Relationship Id="rId21" Type="http://schemas.openxmlformats.org/officeDocument/2006/relationships/customXml" Target="../ink/ink331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344.xml"/><Relationship Id="rId50" Type="http://schemas.openxmlformats.org/officeDocument/2006/relationships/image" Target="NULL"/><Relationship Id="rId55" Type="http://schemas.openxmlformats.org/officeDocument/2006/relationships/customXml" Target="../ink/ink348.xml"/><Relationship Id="rId7" Type="http://schemas.openxmlformats.org/officeDocument/2006/relationships/customXml" Target="../ink/ink324.xm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29" Type="http://schemas.openxmlformats.org/officeDocument/2006/relationships/customXml" Target="../ink/ink335.xml"/><Relationship Id="rId11" Type="http://schemas.openxmlformats.org/officeDocument/2006/relationships/customXml" Target="../ink/ink326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339.xml"/><Relationship Id="rId40" Type="http://schemas.openxmlformats.org/officeDocument/2006/relationships/image" Target="NULL"/><Relationship Id="rId45" Type="http://schemas.openxmlformats.org/officeDocument/2006/relationships/customXml" Target="../ink/ink343.xml"/><Relationship Id="rId53" Type="http://schemas.openxmlformats.org/officeDocument/2006/relationships/customXml" Target="../ink/ink347.xml"/><Relationship Id="rId5" Type="http://schemas.openxmlformats.org/officeDocument/2006/relationships/customXml" Target="../ink/ink323.xml"/><Relationship Id="rId10" Type="http://schemas.openxmlformats.org/officeDocument/2006/relationships/image" Target="NULL"/><Relationship Id="rId19" Type="http://schemas.openxmlformats.org/officeDocument/2006/relationships/customXml" Target="../ink/ink330.xml"/><Relationship Id="rId31" Type="http://schemas.openxmlformats.org/officeDocument/2006/relationships/customXml" Target="../ink/ink336.xm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325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34.xml"/><Relationship Id="rId30" Type="http://schemas.openxmlformats.org/officeDocument/2006/relationships/image" Target="NULL"/><Relationship Id="rId35" Type="http://schemas.openxmlformats.org/officeDocument/2006/relationships/customXml" Target="../ink/ink338.xml"/><Relationship Id="rId43" Type="http://schemas.openxmlformats.org/officeDocument/2006/relationships/customXml" Target="../ink/ink342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346.xml"/><Relationship Id="rId3" Type="http://schemas.openxmlformats.org/officeDocument/2006/relationships/customXml" Target="../ink/ink322.xml"/><Relationship Id="rId12" Type="http://schemas.openxmlformats.org/officeDocument/2006/relationships/image" Target="NULL"/><Relationship Id="rId17" Type="http://schemas.openxmlformats.org/officeDocument/2006/relationships/customXml" Target="../ink/ink329.xml"/><Relationship Id="rId25" Type="http://schemas.openxmlformats.org/officeDocument/2006/relationships/customXml" Target="../ink/ink333.xml"/><Relationship Id="rId33" Type="http://schemas.openxmlformats.org/officeDocument/2006/relationships/customXml" Target="../ink/ink337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341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customXml" Target="../ink/ink328.xml"/><Relationship Id="rId23" Type="http://schemas.openxmlformats.org/officeDocument/2006/relationships/customXml" Target="../ink/ink332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3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3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365.xml"/><Relationship Id="rId21" Type="http://schemas.openxmlformats.org/officeDocument/2006/relationships/customXml" Target="../ink/ink356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369.xml"/><Relationship Id="rId50" Type="http://schemas.openxmlformats.org/officeDocument/2006/relationships/image" Target="NULL"/><Relationship Id="rId55" Type="http://schemas.openxmlformats.org/officeDocument/2006/relationships/customXml" Target="../ink/ink373.xml"/><Relationship Id="rId7" Type="http://schemas.openxmlformats.org/officeDocument/2006/relationships/customXml" Target="../ink/ink350.xm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9" Type="http://schemas.openxmlformats.org/officeDocument/2006/relationships/customXml" Target="../ink/ink360.xml"/><Relationship Id="rId11" Type="http://schemas.openxmlformats.org/officeDocument/2006/relationships/customXml" Target="../ink/ink352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364.xml"/><Relationship Id="rId40" Type="http://schemas.openxmlformats.org/officeDocument/2006/relationships/image" Target="NULL"/><Relationship Id="rId45" Type="http://schemas.openxmlformats.org/officeDocument/2006/relationships/customXml" Target="../ink/ink368.xml"/><Relationship Id="rId53" Type="http://schemas.openxmlformats.org/officeDocument/2006/relationships/customXml" Target="../ink/ink372.xml"/><Relationship Id="rId5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55.xml"/><Relationship Id="rId31" Type="http://schemas.openxmlformats.org/officeDocument/2006/relationships/customXml" Target="../ink/ink361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9" Type="http://schemas.openxmlformats.org/officeDocument/2006/relationships/customXml" Target="../ink/ink351.xml"/><Relationship Id="rId22" Type="http://schemas.openxmlformats.org/officeDocument/2006/relationships/image" Target="NULL"/><Relationship Id="rId27" Type="http://schemas.openxmlformats.org/officeDocument/2006/relationships/customXml" Target="../ink/ink359.xml"/><Relationship Id="rId30" Type="http://schemas.openxmlformats.org/officeDocument/2006/relationships/image" Target="NULL"/><Relationship Id="rId35" Type="http://schemas.openxmlformats.org/officeDocument/2006/relationships/customXml" Target="../ink/ink363.xml"/><Relationship Id="rId43" Type="http://schemas.openxmlformats.org/officeDocument/2006/relationships/customXml" Target="../ink/ink367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371.xml"/><Relationship Id="rId3" Type="http://schemas.openxmlformats.org/officeDocument/2006/relationships/customXml" Target="../ink/ink349.xml"/><Relationship Id="rId12" Type="http://schemas.openxmlformats.org/officeDocument/2006/relationships/image" Target="NULL"/><Relationship Id="rId17" Type="http://schemas.openxmlformats.org/officeDocument/2006/relationships/customXml" Target="../ink/ink354.xml"/><Relationship Id="rId25" Type="http://schemas.openxmlformats.org/officeDocument/2006/relationships/customXml" Target="../ink/ink358.xml"/><Relationship Id="rId33" Type="http://schemas.openxmlformats.org/officeDocument/2006/relationships/customXml" Target="../ink/ink362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375.xml"/><Relationship Id="rId20" Type="http://schemas.openxmlformats.org/officeDocument/2006/relationships/image" Target="NULL"/><Relationship Id="rId41" Type="http://schemas.openxmlformats.org/officeDocument/2006/relationships/customXml" Target="../ink/ink366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23" Type="http://schemas.openxmlformats.org/officeDocument/2006/relationships/customXml" Target="../ink/ink357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370.xml"/><Relationship Id="rId57" Type="http://schemas.openxmlformats.org/officeDocument/2006/relationships/customXml" Target="../ink/ink37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393.xml"/><Relationship Id="rId7" Type="http://schemas.openxmlformats.org/officeDocument/2006/relationships/image" Target="NULL"/><Relationship Id="rId12" Type="http://schemas.openxmlformats.org/officeDocument/2006/relationships/customXml" Target="../ink/ink382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377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9.xml"/><Relationship Id="rId11" Type="http://schemas.openxmlformats.org/officeDocument/2006/relationships/image" Target="NULL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390.xml"/><Relationship Id="rId36" Type="http://schemas.openxmlformats.org/officeDocument/2006/relationships/customXml" Target="../ink/ink394.xml"/><Relationship Id="rId10" Type="http://schemas.openxmlformats.org/officeDocument/2006/relationships/customXml" Target="../ink/ink381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78.xml"/><Relationship Id="rId9" Type="http://schemas.openxmlformats.org/officeDocument/2006/relationships/image" Target="NULL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NULL"/><Relationship Id="rId30" Type="http://schemas.openxmlformats.org/officeDocument/2006/relationships/customXml" Target="../ink/ink391.xml"/><Relationship Id="rId35" Type="http://schemas.openxmlformats.org/officeDocument/2006/relationships/image" Target="NULL"/><Relationship Id="rId8" Type="http://schemas.openxmlformats.org/officeDocument/2006/relationships/customXml" Target="../ink/ink380.xml"/><Relationship Id="rId3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02.xml"/><Relationship Id="rId26" Type="http://schemas.openxmlformats.org/officeDocument/2006/relationships/customXml" Target="../ink/ink406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10.xml"/><Relationship Id="rId42" Type="http://schemas.openxmlformats.org/officeDocument/2006/relationships/customXml" Target="../ink/ink414.xml"/><Relationship Id="rId47" Type="http://schemas.openxmlformats.org/officeDocument/2006/relationships/image" Target="NULL"/><Relationship Id="rId50" Type="http://schemas.openxmlformats.org/officeDocument/2006/relationships/customXml" Target="../ink/ink418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401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05.xml"/><Relationship Id="rId32" Type="http://schemas.openxmlformats.org/officeDocument/2006/relationships/customXml" Target="../ink/ink409.xml"/><Relationship Id="rId37" Type="http://schemas.openxmlformats.org/officeDocument/2006/relationships/image" Target="NULL"/><Relationship Id="rId40" Type="http://schemas.openxmlformats.org/officeDocument/2006/relationships/customXml" Target="../ink/ink413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2.xml"/><Relationship Id="rId5" Type="http://schemas.openxmlformats.org/officeDocument/2006/relationships/image" Target="NULL"/><Relationship Id="rId61" Type="http://schemas.openxmlformats.org/officeDocument/2006/relationships/customXml" Target="../ink/ink424.xml"/><Relationship Id="rId19" Type="http://schemas.openxmlformats.org/officeDocument/2006/relationships/image" Target="NULL"/><Relationship Id="rId14" Type="http://schemas.openxmlformats.org/officeDocument/2006/relationships/customXml" Target="../ink/ink400.xml"/><Relationship Id="rId22" Type="http://schemas.openxmlformats.org/officeDocument/2006/relationships/customXml" Target="../ink/ink404.xml"/><Relationship Id="rId27" Type="http://schemas.openxmlformats.org/officeDocument/2006/relationships/image" Target="NULL"/><Relationship Id="rId30" Type="http://schemas.openxmlformats.org/officeDocument/2006/relationships/customXml" Target="../ink/ink408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17.xml"/><Relationship Id="rId56" Type="http://schemas.openxmlformats.org/officeDocument/2006/relationships/customXml" Target="../ink/ink421.xml"/><Relationship Id="rId8" Type="http://schemas.openxmlformats.org/officeDocument/2006/relationships/customXml" Target="../ink/ink397.xml"/><Relationship Id="rId51" Type="http://schemas.openxmlformats.org/officeDocument/2006/relationships/image" Target="NULL"/><Relationship Id="rId3" Type="http://schemas.openxmlformats.org/officeDocument/2006/relationships/image" Target="../media/image22.png"/><Relationship Id="rId12" Type="http://schemas.openxmlformats.org/officeDocument/2006/relationships/customXml" Target="../ink/ink39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12.xml"/><Relationship Id="rId46" Type="http://schemas.openxmlformats.org/officeDocument/2006/relationships/customXml" Target="../ink/ink416.xml"/><Relationship Id="rId59" Type="http://schemas.openxmlformats.org/officeDocument/2006/relationships/image" Target="NULL"/><Relationship Id="rId20" Type="http://schemas.openxmlformats.org/officeDocument/2006/relationships/customXml" Target="../ink/ink403.xml"/><Relationship Id="rId41" Type="http://schemas.openxmlformats.org/officeDocument/2006/relationships/image" Target="NULL"/><Relationship Id="rId54" Type="http://schemas.openxmlformats.org/officeDocument/2006/relationships/customXml" Target="../ink/ink4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6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07.xml"/><Relationship Id="rId36" Type="http://schemas.openxmlformats.org/officeDocument/2006/relationships/customXml" Target="../ink/ink411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398.xml"/><Relationship Id="rId31" Type="http://schemas.openxmlformats.org/officeDocument/2006/relationships/image" Target="NULL"/><Relationship Id="rId44" Type="http://schemas.openxmlformats.org/officeDocument/2006/relationships/customXml" Target="../ink/ink415.xml"/><Relationship Id="rId52" Type="http://schemas.openxmlformats.org/officeDocument/2006/relationships/customXml" Target="../ink/ink419.xml"/><Relationship Id="rId60" Type="http://schemas.openxmlformats.org/officeDocument/2006/relationships/customXml" Target="../ink/ink423.xml"/><Relationship Id="rId4" Type="http://schemas.openxmlformats.org/officeDocument/2006/relationships/customXml" Target="../ink/ink395.xm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426.xml"/><Relationship Id="rId4" Type="http://schemas.openxmlformats.org/officeDocument/2006/relationships/image" Target="../media/image10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7.xml"/><Relationship Id="rId7" Type="http://schemas.openxmlformats.org/officeDocument/2006/relationships/customXml" Target="../ink/ink43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9.xml"/><Relationship Id="rId5" Type="http://schemas.openxmlformats.org/officeDocument/2006/relationships/customXml" Target="../ink/ink42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43AB-676E-4441-9AA1-D835E3777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A5C14-7AEF-432C-A48F-DF1D71238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Advanced Experimentation Techniques in Azure Machine Learning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4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7085-3B5A-4E11-AA2E-C96CC2FE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DBE0-42D4-4DDC-88A2-BC6267053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…to help motivate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99636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28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F940-50E4-4A51-AD73-E7D9FD8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The 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75F1-E8F6-4D69-B753-6C87A683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 Overview of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Hands on with </a:t>
            </a:r>
            <a:r>
              <a:rPr lang="en-US" dirty="0" err="1"/>
              <a:t>scikit</a:t>
            </a:r>
            <a:r>
              <a:rPr lang="en-US" dirty="0"/>
              <a:t>-learn and TensorFlow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Understanding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Your First Machine Learning Experiment in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Advanced Experimentation Techniques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Hands-on Advanced Experimentation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Intersection of Data Science and DevOps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Automating your Machine Learning Pipeline in the Cloud</a:t>
            </a:r>
          </a:p>
        </p:txBody>
      </p:sp>
    </p:spTree>
    <p:extLst>
      <p:ext uri="{BB962C8B-B14F-4D97-AF65-F5344CB8AC3E}">
        <p14:creationId xmlns:p14="http://schemas.microsoft.com/office/powerpoint/2010/main" val="207668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288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1.squarespace.com/static/5a20387690bccee5e702f9c7/t/5c2f0a5ecd8366ce52556bf7/1546586729879/?format=2500w">
            <a:extLst>
              <a:ext uri="{FF2B5EF4-FFF2-40B4-BE49-F238E27FC236}">
                <a16:creationId xmlns:a16="http://schemas.microsoft.com/office/drawing/2014/main" id="{77605DF3-9F38-4B29-96BE-653723C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2" y="673276"/>
            <a:ext cx="10680776" cy="55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7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64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3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F940-50E4-4A51-AD73-E7D9FD8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The 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75F1-E8F6-4D69-B753-6C87A683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An Overview of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Lab – Hands on with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scikit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-learn and TensorFlow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Understanding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Lab – Your First Machine Learning Experiment in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Advanced Experimentation Techniques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Hands-on Advanced Experimentation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 Intersection of Data Science and DevOps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Lab – Automating your Machine Learning Pipeline in the Cloud</a:t>
            </a:r>
          </a:p>
        </p:txBody>
      </p:sp>
    </p:spTree>
    <p:extLst>
      <p:ext uri="{BB962C8B-B14F-4D97-AF65-F5344CB8AC3E}">
        <p14:creationId xmlns:p14="http://schemas.microsoft.com/office/powerpoint/2010/main" val="3037880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2387" y="413987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68" y="170873"/>
            <a:ext cx="10324649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Some Initial Thoughts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A6BD7-F214-413E-9186-58D1DA35BC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96" y="1762861"/>
            <a:ext cx="3732213" cy="4178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93864-A11B-4D68-90C4-083A1441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19" y="1761844"/>
            <a:ext cx="3731533" cy="41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32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14:cNvPr>
              <p14:cNvContentPartPr/>
              <p14:nvPr/>
            </p14:nvContentPartPr>
            <p14:xfrm>
              <a:off x="6727082" y="2280189"/>
              <a:ext cx="401760" cy="52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442" y="2262549"/>
                <a:ext cx="4374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451610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0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9E2A0B-91B2-4198-88A6-DB98007B51B2}"/>
                  </a:ext>
                </a:extLst>
              </p14:cNvPr>
              <p14:cNvContentPartPr/>
              <p14:nvPr/>
            </p14:nvContentPartPr>
            <p14:xfrm>
              <a:off x="6266026" y="461287"/>
              <a:ext cx="1694880" cy="530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9E2A0B-91B2-4198-88A6-DB98007B5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382" y="443647"/>
                <a:ext cx="1730528" cy="5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48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AB1F83-AF63-4866-838A-2D40D404C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0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14:cNvPr>
              <p14:cNvContentPartPr/>
              <p14:nvPr/>
            </p14:nvContentPartPr>
            <p14:xfrm>
              <a:off x="6727082" y="2280189"/>
              <a:ext cx="401760" cy="520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442" y="2262549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4573A1-514A-4B38-8E8A-1C05315F13B3}"/>
                  </a:ext>
                </a:extLst>
              </p14:cNvPr>
              <p14:cNvContentPartPr/>
              <p14:nvPr/>
            </p14:nvContentPartPr>
            <p14:xfrm>
              <a:off x="4252824" y="962377"/>
              <a:ext cx="401760" cy="52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4573A1-514A-4B38-8E8A-1C05315F13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184" y="944737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CC2128-263F-44AF-9F64-BF3EDBCA8AD8}"/>
                  </a:ext>
                </a:extLst>
              </p14:cNvPr>
              <p14:cNvContentPartPr/>
              <p14:nvPr/>
            </p14:nvContentPartPr>
            <p14:xfrm>
              <a:off x="2764682" y="5144413"/>
              <a:ext cx="401760" cy="52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CC2128-263F-44AF-9F64-BF3EDBCA8A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7042" y="5126773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16733D-6113-4448-95F9-3F6C579067C9}"/>
                  </a:ext>
                </a:extLst>
              </p14:cNvPr>
              <p14:cNvContentPartPr/>
              <p14:nvPr/>
            </p14:nvContentPartPr>
            <p14:xfrm>
              <a:off x="3616329" y="5458177"/>
              <a:ext cx="401760" cy="520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16733D-6113-4448-95F9-3F6C579067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8689" y="5440537"/>
                <a:ext cx="4374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0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Some Initial Thoughts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DAC1B-B115-43A0-9390-94238DBDB775}"/>
              </a:ext>
            </a:extLst>
          </p:cNvPr>
          <p:cNvSpPr/>
          <p:nvPr/>
        </p:nvSpPr>
        <p:spPr>
          <a:xfrm>
            <a:off x="3080679" y="3132205"/>
            <a:ext cx="7228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https://github.com/cloudscaleml/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E35662-00D6-45CC-A0E8-98A8A307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115" y="2992208"/>
            <a:ext cx="987879" cy="9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54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9808E-B401-4120-96C6-86209E4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22700-1CD8-4F8C-B7EB-057E4F6C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14" y="2234687"/>
            <a:ext cx="2462456" cy="276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87D7-D7F7-46C8-83A9-CAEE01C88100}"/>
              </a:ext>
            </a:extLst>
          </p:cNvPr>
          <p:cNvSpPr txBox="1"/>
          <p:nvPr/>
        </p:nvSpPr>
        <p:spPr>
          <a:xfrm>
            <a:off x="4842222" y="3137955"/>
            <a:ext cx="4884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 I just make a for loop over all hyperparameters?</a:t>
            </a:r>
          </a:p>
        </p:txBody>
      </p:sp>
    </p:spTree>
    <p:extLst>
      <p:ext uri="{BB962C8B-B14F-4D97-AF65-F5344CB8AC3E}">
        <p14:creationId xmlns:p14="http://schemas.microsoft.com/office/powerpoint/2010/main" val="73185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0C1CF-C67B-4F20-A616-89BF471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5" y="0"/>
            <a:ext cx="8588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1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67E30-7417-4ADD-856E-A1D666D1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11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D0E-8E2A-45A0-90D4-890DFA8F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AB67-E786-4832-BFAF-4BC0114D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4AC55CB-1E53-4046-9F18-736C738B94F2}"/>
              </a:ext>
            </a:extLst>
          </p:cNvPr>
          <p:cNvSpPr txBox="1">
            <a:spLocks/>
          </p:cNvSpPr>
          <p:nvPr/>
        </p:nvSpPr>
        <p:spPr>
          <a:xfrm>
            <a:off x="2661281" y="4865388"/>
            <a:ext cx="6885001" cy="576510"/>
          </a:xfrm>
          <a:prstGeom prst="rect">
            <a:avLst/>
          </a:prstGeom>
          <a:noFill/>
        </p:spPr>
        <p:txBody>
          <a:bodyPr wrap="square" tIns="89630" bIns="8963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>
              <a:defRPr/>
            </a:pPr>
            <a:r>
              <a:rPr lang="en-US" sz="2800" spc="-5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much is this car worth?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3669FDF-B3F4-4C9E-A603-C252A18C2BAB}"/>
              </a:ext>
            </a:extLst>
          </p:cNvPr>
          <p:cNvSpPr>
            <a:spLocks noEditPoints="1"/>
          </p:cNvSpPr>
          <p:nvPr/>
        </p:nvSpPr>
        <p:spPr bwMode="auto">
          <a:xfrm>
            <a:off x="4447048" y="2659605"/>
            <a:ext cx="3297904" cy="1984097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905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693D4-FD57-41B5-995B-476C4411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Machine Learning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9676B-66B3-C940-9521-3C8F8DF24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564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6343" y="2780242"/>
            <a:ext cx="1775612" cy="21046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549" y="2780243"/>
            <a:ext cx="1371450" cy="17506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5138" y="2780242"/>
            <a:ext cx="2281267" cy="21046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6343" y="2827305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5139" y="2802669"/>
            <a:ext cx="2083918" cy="34116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27428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550" y="2780243"/>
            <a:ext cx="1669425" cy="17506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4889" y="2893389"/>
            <a:ext cx="1450408" cy="146982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4889" y="3241041"/>
            <a:ext cx="1450408" cy="146978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4889" y="3588690"/>
            <a:ext cx="1450408" cy="146979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4889" y="3936339"/>
            <a:ext cx="1450408" cy="146981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677" y="2948939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677" y="329659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677" y="364424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677" y="399189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195" y="3743405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0712" y="4218228"/>
            <a:ext cx="574115" cy="240609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solidFill>
                  <a:srgbClr val="0078D4"/>
                </a:solidFill>
                <a:latin typeface="Segoe UI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70274" y="2268209"/>
            <a:ext cx="7251453" cy="346521"/>
            <a:chOff x="735582" y="2268043"/>
            <a:chExt cx="7252482" cy="34657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6343" y="3527090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6343" y="3877336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4889" y="4281249"/>
            <a:ext cx="1450408" cy="146981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677" y="433680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F32116-3720-4960-BE05-75E1CD6A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7"/>
              <a:t>Model creation is typically a time consuming process </a:t>
            </a:r>
          </a:p>
        </p:txBody>
      </p:sp>
    </p:spTree>
    <p:extLst>
      <p:ext uri="{BB962C8B-B14F-4D97-AF65-F5344CB8AC3E}">
        <p14:creationId xmlns:p14="http://schemas.microsoft.com/office/powerpoint/2010/main" val="30487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5136" y="2268209"/>
            <a:ext cx="2211626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549" y="2268209"/>
            <a:ext cx="2410247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6344" y="2268209"/>
            <a:ext cx="2068005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6343" y="2780243"/>
            <a:ext cx="1775612" cy="2137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5138" y="2780243"/>
            <a:ext cx="2281267" cy="2137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SGD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5139" y="3156537"/>
            <a:ext cx="2083918" cy="3382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550" y="2780243"/>
            <a:ext cx="1669425" cy="17776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Criterion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Loss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Min Samples Split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Min Samples Leaf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XYZ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4889" y="2917699"/>
            <a:ext cx="1450408" cy="146982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4889" y="3257248"/>
            <a:ext cx="1450408" cy="146978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4889" y="3596793"/>
            <a:ext cx="1450408" cy="146979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4889" y="3936339"/>
            <a:ext cx="1450408" cy="146981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410" y="2973253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682" y="331280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541" y="3652346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422" y="3991893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195" y="3743405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5493" y="4225153"/>
            <a:ext cx="564552" cy="23774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solidFill>
                  <a:srgbClr val="0078D4"/>
                </a:solidFill>
                <a:latin typeface="Segoe UI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9045" y="5680087"/>
            <a:ext cx="8659839" cy="667278"/>
            <a:chOff x="837631" y="5844617"/>
            <a:chExt cx="9792001" cy="667372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2" y="954966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4652842" y="6221910"/>
              <a:ext cx="2161581" cy="2900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195" y="3751822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5139" y="2805555"/>
            <a:ext cx="2083918" cy="3382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550" y="2780243"/>
            <a:ext cx="1669425" cy="17776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N </a:t>
            </a: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ZYX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983" y="2829465"/>
            <a:ext cx="1859308" cy="1349172"/>
            <a:chOff x="887982" y="2979620"/>
            <a:chExt cx="1859572" cy="1349364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7962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79504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2980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983" y="3179358"/>
            <a:ext cx="1859308" cy="999280"/>
            <a:chOff x="887982" y="3329562"/>
            <a:chExt cx="1859572" cy="999422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79504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2980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29562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4889" y="4281249"/>
            <a:ext cx="1450408" cy="146981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254" y="433680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391238-5F66-4C8A-A304-CCDA94D8567D}"/>
              </a:ext>
            </a:extLst>
          </p:cNvPr>
          <p:cNvGrpSpPr/>
          <p:nvPr/>
        </p:nvGrpSpPr>
        <p:grpSpPr>
          <a:xfrm>
            <a:off x="9347929" y="1743237"/>
            <a:ext cx="2808891" cy="3976883"/>
            <a:chOff x="9351516" y="1586752"/>
            <a:chExt cx="2809289" cy="413369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D4D48D9-5A7A-4EB7-896A-2AA61BE32CEE}"/>
                </a:ext>
              </a:extLst>
            </p:cNvPr>
            <p:cNvSpPr/>
            <p:nvPr/>
          </p:nvSpPr>
          <p:spPr bwMode="auto">
            <a:xfrm>
              <a:off x="9615066" y="1756590"/>
              <a:ext cx="2298048" cy="32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/>
                </a:rPr>
                <a:t>Track</a:t>
              </a:r>
            </a:p>
          </p:txBody>
        </p:sp>
        <p:sp>
          <p:nvSpPr>
            <p:cNvPr id="107" name="Isosceles Triangle 31">
              <a:extLst>
                <a:ext uri="{FF2B5EF4-FFF2-40B4-BE49-F238E27FC236}">
                  <a16:creationId xmlns:a16="http://schemas.microsoft.com/office/drawing/2014/main" id="{9B155A72-72D4-4E6F-BBCB-2606C125CBB3}"/>
                </a:ext>
              </a:extLst>
            </p:cNvPr>
            <p:cNvSpPr/>
            <p:nvPr/>
          </p:nvSpPr>
          <p:spPr>
            <a:xfrm>
              <a:off x="9351516" y="1586752"/>
              <a:ext cx="2809289" cy="551139"/>
            </a:xfrm>
            <a:custGeom>
              <a:avLst/>
              <a:gdLst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  <a:gd name="connsiteX3" fmla="*/ 0 w 3934939"/>
                <a:gd name="connsiteY3" fmla="*/ 384890 h 384890"/>
                <a:gd name="connsiteX0" fmla="*/ 0 w 3934939"/>
                <a:gd name="connsiteY0" fmla="*/ 384890 h 469590"/>
                <a:gd name="connsiteX1" fmla="*/ 1967470 w 3934939"/>
                <a:gd name="connsiteY1" fmla="*/ 0 h 469590"/>
                <a:gd name="connsiteX2" fmla="*/ 3934939 w 3934939"/>
                <a:gd name="connsiteY2" fmla="*/ 384890 h 469590"/>
                <a:gd name="connsiteX3" fmla="*/ 2070893 w 3934939"/>
                <a:gd name="connsiteY3" fmla="*/ 469590 h 469590"/>
                <a:gd name="connsiteX4" fmla="*/ 0 w 3934939"/>
                <a:gd name="connsiteY4" fmla="*/ 384890 h 469590"/>
                <a:gd name="connsiteX0" fmla="*/ 2070893 w 3934939"/>
                <a:gd name="connsiteY0" fmla="*/ 469590 h 561030"/>
                <a:gd name="connsiteX1" fmla="*/ 0 w 3934939"/>
                <a:gd name="connsiteY1" fmla="*/ 384890 h 561030"/>
                <a:gd name="connsiteX2" fmla="*/ 1967470 w 3934939"/>
                <a:gd name="connsiteY2" fmla="*/ 0 h 561030"/>
                <a:gd name="connsiteX3" fmla="*/ 3934939 w 3934939"/>
                <a:gd name="connsiteY3" fmla="*/ 384890 h 561030"/>
                <a:gd name="connsiteX4" fmla="*/ 2162333 w 3934939"/>
                <a:gd name="connsiteY4" fmla="*/ 561030 h 561030"/>
                <a:gd name="connsiteX0" fmla="*/ 0 w 3934939"/>
                <a:gd name="connsiteY0" fmla="*/ 384890 h 561030"/>
                <a:gd name="connsiteX1" fmla="*/ 1967470 w 3934939"/>
                <a:gd name="connsiteY1" fmla="*/ 0 h 561030"/>
                <a:gd name="connsiteX2" fmla="*/ 3934939 w 3934939"/>
                <a:gd name="connsiteY2" fmla="*/ 384890 h 561030"/>
                <a:gd name="connsiteX3" fmla="*/ 2162333 w 3934939"/>
                <a:gd name="connsiteY3" fmla="*/ 561030 h 561030"/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939" h="384890">
                  <a:moveTo>
                    <a:pt x="0" y="384890"/>
                  </a:moveTo>
                  <a:lnTo>
                    <a:pt x="1967470" y="0"/>
                  </a:lnTo>
                  <a:lnTo>
                    <a:pt x="3934939" y="384890"/>
                  </a:ln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FA011F11-7DEF-420F-9BFE-D4EEF17942EB}"/>
                </a:ext>
              </a:extLst>
            </p:cNvPr>
            <p:cNvSpPr/>
            <p:nvPr/>
          </p:nvSpPr>
          <p:spPr bwMode="auto">
            <a:xfrm>
              <a:off x="9457198" y="2113387"/>
              <a:ext cx="2609823" cy="3607059"/>
            </a:xfrm>
            <a:custGeom>
              <a:avLst/>
              <a:gdLst>
                <a:gd name="connsiteX0" fmla="*/ 0 w 1703540"/>
                <a:gd name="connsiteY0" fmla="*/ 0 h 1703540"/>
                <a:gd name="connsiteX1" fmla="*/ 1703540 w 1703540"/>
                <a:gd name="connsiteY1" fmla="*/ 0 h 1703540"/>
                <a:gd name="connsiteX2" fmla="*/ 1703540 w 1703540"/>
                <a:gd name="connsiteY2" fmla="*/ 1703540 h 1703540"/>
                <a:gd name="connsiteX3" fmla="*/ 0 w 1703540"/>
                <a:gd name="connsiteY3" fmla="*/ 1703540 h 1703540"/>
                <a:gd name="connsiteX4" fmla="*/ 0 w 1703540"/>
                <a:gd name="connsiteY4" fmla="*/ 0 h 1703540"/>
                <a:gd name="connsiteX0" fmla="*/ 1703540 w 1703540"/>
                <a:gd name="connsiteY0" fmla="*/ 0 h 1703540"/>
                <a:gd name="connsiteX1" fmla="*/ 1703540 w 1703540"/>
                <a:gd name="connsiteY1" fmla="*/ 1703540 h 1703540"/>
                <a:gd name="connsiteX2" fmla="*/ 0 w 1703540"/>
                <a:gd name="connsiteY2" fmla="*/ 1703540 h 1703540"/>
                <a:gd name="connsiteX3" fmla="*/ 91440 w 1703540"/>
                <a:gd name="connsiteY3" fmla="*/ 91440 h 1703540"/>
                <a:gd name="connsiteX0" fmla="*/ 1715339 w 1715339"/>
                <a:gd name="connsiteY0" fmla="*/ 0 h 1703540"/>
                <a:gd name="connsiteX1" fmla="*/ 1715339 w 1715339"/>
                <a:gd name="connsiteY1" fmla="*/ 1703540 h 1703540"/>
                <a:gd name="connsiteX2" fmla="*/ 11799 w 1715339"/>
                <a:gd name="connsiteY2" fmla="*/ 1703540 h 1703540"/>
                <a:gd name="connsiteX3" fmla="*/ 0 w 1715339"/>
                <a:gd name="connsiteY3" fmla="*/ 91440 h 1703540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32447 h 1703540"/>
                <a:gd name="connsiteX0" fmla="*/ 1715339 w 1715339"/>
                <a:gd name="connsiteY0" fmla="*/ 19172 h 1722712"/>
                <a:gd name="connsiteX1" fmla="*/ 1715339 w 1715339"/>
                <a:gd name="connsiteY1" fmla="*/ 1722712 h 1722712"/>
                <a:gd name="connsiteX2" fmla="*/ 11799 w 1715339"/>
                <a:gd name="connsiteY2" fmla="*/ 1722712 h 1722712"/>
                <a:gd name="connsiteX3" fmla="*/ 0 w 1715339"/>
                <a:gd name="connsiteY3" fmla="*/ 0 h 1722712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10325 h 1703540"/>
                <a:gd name="connsiteX0" fmla="*/ 1703540 w 1703540"/>
                <a:gd name="connsiteY0" fmla="*/ 5816 h 1709356"/>
                <a:gd name="connsiteX1" fmla="*/ 1703540 w 1703540"/>
                <a:gd name="connsiteY1" fmla="*/ 1709356 h 1709356"/>
                <a:gd name="connsiteX2" fmla="*/ 0 w 1703540"/>
                <a:gd name="connsiteY2" fmla="*/ 1709356 h 1709356"/>
                <a:gd name="connsiteX3" fmla="*/ 706 w 1703540"/>
                <a:gd name="connsiteY3" fmla="*/ 0 h 17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540" h="1709356">
                  <a:moveTo>
                    <a:pt x="1703540" y="5816"/>
                  </a:moveTo>
                  <a:lnTo>
                    <a:pt x="1703540" y="1709356"/>
                  </a:lnTo>
                  <a:lnTo>
                    <a:pt x="0" y="1709356"/>
                  </a:lnTo>
                  <a:cubicBezTo>
                    <a:pt x="0" y="1141509"/>
                    <a:pt x="706" y="0"/>
                    <a:pt x="706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/>
              <a:endParaRPr lang="en-US" err="1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10" name="Title 2">
            <a:extLst>
              <a:ext uri="{FF2B5EF4-FFF2-40B4-BE49-F238E27FC236}">
                <a16:creationId xmlns:a16="http://schemas.microsoft.com/office/drawing/2014/main" id="{2A3300AA-C68C-4791-9919-C2EF911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302995"/>
            <a:ext cx="11354135" cy="757914"/>
          </a:xfrm>
        </p:spPr>
        <p:txBody>
          <a:bodyPr/>
          <a:lstStyle/>
          <a:p>
            <a:r>
              <a:rPr lang="en-US" sz="3725"/>
              <a:t>Model creation is typically a time consuming process</a:t>
            </a:r>
          </a:p>
        </p:txBody>
      </p:sp>
    </p:spTree>
    <p:extLst>
      <p:ext uri="{BB962C8B-B14F-4D97-AF65-F5344CB8AC3E}">
        <p14:creationId xmlns:p14="http://schemas.microsoft.com/office/powerpoint/2010/main" val="26019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84" grpId="0"/>
      <p:bldP spid="10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23F3D2-CF5C-4E0F-B5F8-9554765B6632}"/>
              </a:ext>
            </a:extLst>
          </p:cNvPr>
          <p:cNvGrpSpPr/>
          <p:nvPr/>
        </p:nvGrpSpPr>
        <p:grpSpPr>
          <a:xfrm>
            <a:off x="9347929" y="1743237"/>
            <a:ext cx="2808891" cy="3976883"/>
            <a:chOff x="9351516" y="1586752"/>
            <a:chExt cx="2809289" cy="413369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DC305BE-7241-4195-A554-7A2500E5064F}"/>
                </a:ext>
              </a:extLst>
            </p:cNvPr>
            <p:cNvSpPr/>
            <p:nvPr/>
          </p:nvSpPr>
          <p:spPr bwMode="auto">
            <a:xfrm>
              <a:off x="9615066" y="1756590"/>
              <a:ext cx="2298048" cy="32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/>
                </a:rPr>
                <a:t>Track</a:t>
              </a:r>
            </a:p>
          </p:txBody>
        </p:sp>
        <p:sp>
          <p:nvSpPr>
            <p:cNvPr id="103" name="Isosceles Triangle 31">
              <a:extLst>
                <a:ext uri="{FF2B5EF4-FFF2-40B4-BE49-F238E27FC236}">
                  <a16:creationId xmlns:a16="http://schemas.microsoft.com/office/drawing/2014/main" id="{63F6F932-A16A-49F2-ADC7-512149872DD7}"/>
                </a:ext>
              </a:extLst>
            </p:cNvPr>
            <p:cNvSpPr/>
            <p:nvPr/>
          </p:nvSpPr>
          <p:spPr>
            <a:xfrm>
              <a:off x="9351516" y="1586752"/>
              <a:ext cx="2809289" cy="551139"/>
            </a:xfrm>
            <a:custGeom>
              <a:avLst/>
              <a:gdLst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  <a:gd name="connsiteX3" fmla="*/ 0 w 3934939"/>
                <a:gd name="connsiteY3" fmla="*/ 384890 h 384890"/>
                <a:gd name="connsiteX0" fmla="*/ 0 w 3934939"/>
                <a:gd name="connsiteY0" fmla="*/ 384890 h 469590"/>
                <a:gd name="connsiteX1" fmla="*/ 1967470 w 3934939"/>
                <a:gd name="connsiteY1" fmla="*/ 0 h 469590"/>
                <a:gd name="connsiteX2" fmla="*/ 3934939 w 3934939"/>
                <a:gd name="connsiteY2" fmla="*/ 384890 h 469590"/>
                <a:gd name="connsiteX3" fmla="*/ 2070893 w 3934939"/>
                <a:gd name="connsiteY3" fmla="*/ 469590 h 469590"/>
                <a:gd name="connsiteX4" fmla="*/ 0 w 3934939"/>
                <a:gd name="connsiteY4" fmla="*/ 384890 h 469590"/>
                <a:gd name="connsiteX0" fmla="*/ 2070893 w 3934939"/>
                <a:gd name="connsiteY0" fmla="*/ 469590 h 561030"/>
                <a:gd name="connsiteX1" fmla="*/ 0 w 3934939"/>
                <a:gd name="connsiteY1" fmla="*/ 384890 h 561030"/>
                <a:gd name="connsiteX2" fmla="*/ 1967470 w 3934939"/>
                <a:gd name="connsiteY2" fmla="*/ 0 h 561030"/>
                <a:gd name="connsiteX3" fmla="*/ 3934939 w 3934939"/>
                <a:gd name="connsiteY3" fmla="*/ 384890 h 561030"/>
                <a:gd name="connsiteX4" fmla="*/ 2162333 w 3934939"/>
                <a:gd name="connsiteY4" fmla="*/ 561030 h 561030"/>
                <a:gd name="connsiteX0" fmla="*/ 0 w 3934939"/>
                <a:gd name="connsiteY0" fmla="*/ 384890 h 561030"/>
                <a:gd name="connsiteX1" fmla="*/ 1967470 w 3934939"/>
                <a:gd name="connsiteY1" fmla="*/ 0 h 561030"/>
                <a:gd name="connsiteX2" fmla="*/ 3934939 w 3934939"/>
                <a:gd name="connsiteY2" fmla="*/ 384890 h 561030"/>
                <a:gd name="connsiteX3" fmla="*/ 2162333 w 3934939"/>
                <a:gd name="connsiteY3" fmla="*/ 561030 h 561030"/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939" h="384890">
                  <a:moveTo>
                    <a:pt x="0" y="384890"/>
                  </a:moveTo>
                  <a:lnTo>
                    <a:pt x="1967470" y="0"/>
                  </a:lnTo>
                  <a:lnTo>
                    <a:pt x="3934939" y="384890"/>
                  </a:ln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3BE1C11A-A25A-46BF-86FF-8577B49536F2}"/>
                </a:ext>
              </a:extLst>
            </p:cNvPr>
            <p:cNvSpPr/>
            <p:nvPr/>
          </p:nvSpPr>
          <p:spPr bwMode="auto">
            <a:xfrm>
              <a:off x="9457198" y="2113387"/>
              <a:ext cx="2609823" cy="3607059"/>
            </a:xfrm>
            <a:custGeom>
              <a:avLst/>
              <a:gdLst>
                <a:gd name="connsiteX0" fmla="*/ 0 w 1703540"/>
                <a:gd name="connsiteY0" fmla="*/ 0 h 1703540"/>
                <a:gd name="connsiteX1" fmla="*/ 1703540 w 1703540"/>
                <a:gd name="connsiteY1" fmla="*/ 0 h 1703540"/>
                <a:gd name="connsiteX2" fmla="*/ 1703540 w 1703540"/>
                <a:gd name="connsiteY2" fmla="*/ 1703540 h 1703540"/>
                <a:gd name="connsiteX3" fmla="*/ 0 w 1703540"/>
                <a:gd name="connsiteY3" fmla="*/ 1703540 h 1703540"/>
                <a:gd name="connsiteX4" fmla="*/ 0 w 1703540"/>
                <a:gd name="connsiteY4" fmla="*/ 0 h 1703540"/>
                <a:gd name="connsiteX0" fmla="*/ 1703540 w 1703540"/>
                <a:gd name="connsiteY0" fmla="*/ 0 h 1703540"/>
                <a:gd name="connsiteX1" fmla="*/ 1703540 w 1703540"/>
                <a:gd name="connsiteY1" fmla="*/ 1703540 h 1703540"/>
                <a:gd name="connsiteX2" fmla="*/ 0 w 1703540"/>
                <a:gd name="connsiteY2" fmla="*/ 1703540 h 1703540"/>
                <a:gd name="connsiteX3" fmla="*/ 91440 w 1703540"/>
                <a:gd name="connsiteY3" fmla="*/ 91440 h 1703540"/>
                <a:gd name="connsiteX0" fmla="*/ 1715339 w 1715339"/>
                <a:gd name="connsiteY0" fmla="*/ 0 h 1703540"/>
                <a:gd name="connsiteX1" fmla="*/ 1715339 w 1715339"/>
                <a:gd name="connsiteY1" fmla="*/ 1703540 h 1703540"/>
                <a:gd name="connsiteX2" fmla="*/ 11799 w 1715339"/>
                <a:gd name="connsiteY2" fmla="*/ 1703540 h 1703540"/>
                <a:gd name="connsiteX3" fmla="*/ 0 w 1715339"/>
                <a:gd name="connsiteY3" fmla="*/ 91440 h 1703540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32447 h 1703540"/>
                <a:gd name="connsiteX0" fmla="*/ 1715339 w 1715339"/>
                <a:gd name="connsiteY0" fmla="*/ 19172 h 1722712"/>
                <a:gd name="connsiteX1" fmla="*/ 1715339 w 1715339"/>
                <a:gd name="connsiteY1" fmla="*/ 1722712 h 1722712"/>
                <a:gd name="connsiteX2" fmla="*/ 11799 w 1715339"/>
                <a:gd name="connsiteY2" fmla="*/ 1722712 h 1722712"/>
                <a:gd name="connsiteX3" fmla="*/ 0 w 1715339"/>
                <a:gd name="connsiteY3" fmla="*/ 0 h 1722712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10325 h 1703540"/>
                <a:gd name="connsiteX0" fmla="*/ 1703540 w 1703540"/>
                <a:gd name="connsiteY0" fmla="*/ 5816 h 1709356"/>
                <a:gd name="connsiteX1" fmla="*/ 1703540 w 1703540"/>
                <a:gd name="connsiteY1" fmla="*/ 1709356 h 1709356"/>
                <a:gd name="connsiteX2" fmla="*/ 0 w 1703540"/>
                <a:gd name="connsiteY2" fmla="*/ 1709356 h 1709356"/>
                <a:gd name="connsiteX3" fmla="*/ 706 w 1703540"/>
                <a:gd name="connsiteY3" fmla="*/ 0 h 17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540" h="1709356">
                  <a:moveTo>
                    <a:pt x="1703540" y="5816"/>
                  </a:moveTo>
                  <a:lnTo>
                    <a:pt x="1703540" y="1709356"/>
                  </a:lnTo>
                  <a:lnTo>
                    <a:pt x="0" y="1709356"/>
                  </a:lnTo>
                  <a:cubicBezTo>
                    <a:pt x="0" y="1141509"/>
                    <a:pt x="706" y="0"/>
                    <a:pt x="706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/>
              <a:endParaRPr lang="en-US" err="1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76" y="3044591"/>
            <a:ext cx="1450408" cy="1505168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561" y="2809595"/>
            <a:ext cx="2078488" cy="32010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561" y="3511931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561" y="3867686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561" y="4223443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561" y="3156174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5136" y="2268209"/>
            <a:ext cx="2211626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549" y="2268209"/>
            <a:ext cx="2410247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6344" y="2268209"/>
            <a:ext cx="2068005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09461" y="2353971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9045" y="5680087"/>
            <a:ext cx="8659839" cy="667278"/>
            <a:chOff x="837631" y="5844617"/>
            <a:chExt cx="9792001" cy="667372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2" y="954966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4719049" y="6221910"/>
              <a:ext cx="2029169" cy="2900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121" name="Title 2">
            <a:extLst>
              <a:ext uri="{FF2B5EF4-FFF2-40B4-BE49-F238E27FC236}">
                <a16:creationId xmlns:a16="http://schemas.microsoft.com/office/drawing/2014/main" id="{D98C01AE-6997-4978-8653-72449A6C28F4}"/>
              </a:ext>
            </a:extLst>
          </p:cNvPr>
          <p:cNvSpPr txBox="1">
            <a:spLocks/>
          </p:cNvSpPr>
          <p:nvPr/>
        </p:nvSpPr>
        <p:spPr>
          <a:xfrm>
            <a:off x="589044" y="457622"/>
            <a:ext cx="11016957" cy="1107839"/>
          </a:xfrm>
          <a:prstGeom prst="rect">
            <a:avLst/>
          </a:prstGeom>
        </p:spPr>
        <p:txBody>
          <a:bodyPr vert="horz" wrap="square" lIns="0" tIns="164569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3725">
                <a:latin typeface="Segoe UI Semibold"/>
              </a:rPr>
              <a:t>Model creation is typically a time consuming process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42" y="4119124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26" y="3779917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3997" y="3101504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798" y="344071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983" y="4229034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983" y="3179358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983" y="2829465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983" y="3529250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983" y="3879142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836" y="4458329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C1EBAD-99B4-4706-8B9B-A388FD36E136}"/>
              </a:ext>
            </a:extLst>
          </p:cNvPr>
          <p:cNvSpPr/>
          <p:nvPr/>
        </p:nvSpPr>
        <p:spPr bwMode="auto">
          <a:xfrm>
            <a:off x="9954125" y="3698684"/>
            <a:ext cx="627901" cy="2397758"/>
          </a:xfrm>
          <a:prstGeom prst="rect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0986F-25EF-462E-AFE9-B47AC9F7A7CB}"/>
              </a:ext>
            </a:extLst>
          </p:cNvPr>
          <p:cNvGrpSpPr/>
          <p:nvPr/>
        </p:nvGrpSpPr>
        <p:grpSpPr>
          <a:xfrm>
            <a:off x="3463387" y="2889406"/>
            <a:ext cx="4654028" cy="3207380"/>
            <a:chOff x="3768656" y="2736507"/>
            <a:chExt cx="4654688" cy="32078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F280D36-48C5-447B-B202-4C95CFA079B5}"/>
                </a:ext>
              </a:extLst>
            </p:cNvPr>
            <p:cNvSpPr/>
            <p:nvPr/>
          </p:nvSpPr>
          <p:spPr bwMode="auto">
            <a:xfrm>
              <a:off x="7638318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1B5D77-C0C2-4145-BD1A-23C098262C5A}"/>
                </a:ext>
              </a:extLst>
            </p:cNvPr>
            <p:cNvSpPr/>
            <p:nvPr/>
          </p:nvSpPr>
          <p:spPr bwMode="auto">
            <a:xfrm>
              <a:off x="3768656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F07090-D3E6-4F22-840A-A1A7876F0CB0}"/>
                </a:ext>
              </a:extLst>
            </p:cNvPr>
            <p:cNvSpPr/>
            <p:nvPr/>
          </p:nvSpPr>
          <p:spPr bwMode="auto">
            <a:xfrm>
              <a:off x="3768656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1BDBBC-CBDB-454C-86CB-D40DD7A8FCAE}"/>
                </a:ext>
              </a:extLst>
            </p:cNvPr>
            <p:cNvSpPr/>
            <p:nvPr/>
          </p:nvSpPr>
          <p:spPr bwMode="auto">
            <a:xfrm>
              <a:off x="3768656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9D55AD-1FD2-44DE-A533-2064B590377F}"/>
                </a:ext>
              </a:extLst>
            </p:cNvPr>
            <p:cNvSpPr/>
            <p:nvPr/>
          </p:nvSpPr>
          <p:spPr bwMode="auto">
            <a:xfrm>
              <a:off x="3768656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646093-E38D-416A-A6FB-7A79E33EF466}"/>
                </a:ext>
              </a:extLst>
            </p:cNvPr>
            <p:cNvSpPr/>
            <p:nvPr/>
          </p:nvSpPr>
          <p:spPr bwMode="auto">
            <a:xfrm>
              <a:off x="3768656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D37EB6-3E23-4256-AC82-87CD99253BA7}"/>
                </a:ext>
              </a:extLst>
            </p:cNvPr>
            <p:cNvSpPr/>
            <p:nvPr/>
          </p:nvSpPr>
          <p:spPr bwMode="auto">
            <a:xfrm>
              <a:off x="4736071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E1F55E-0711-4784-B8DB-762D99B7512C}"/>
                </a:ext>
              </a:extLst>
            </p:cNvPr>
            <p:cNvSpPr/>
            <p:nvPr/>
          </p:nvSpPr>
          <p:spPr bwMode="auto">
            <a:xfrm>
              <a:off x="4736071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6754CB-9E46-4C69-9476-B1D1F92DEC53}"/>
                </a:ext>
              </a:extLst>
            </p:cNvPr>
            <p:cNvSpPr/>
            <p:nvPr/>
          </p:nvSpPr>
          <p:spPr bwMode="auto">
            <a:xfrm>
              <a:off x="4736071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BE506A-5DAA-4185-95F5-34E93169B513}"/>
                </a:ext>
              </a:extLst>
            </p:cNvPr>
            <p:cNvSpPr/>
            <p:nvPr/>
          </p:nvSpPr>
          <p:spPr bwMode="auto">
            <a:xfrm>
              <a:off x="4736071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0E5C7B-D9FC-46F4-9BC4-F675B3D147F1}"/>
                </a:ext>
              </a:extLst>
            </p:cNvPr>
            <p:cNvSpPr/>
            <p:nvPr/>
          </p:nvSpPr>
          <p:spPr bwMode="auto">
            <a:xfrm>
              <a:off x="4736071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2F9112-C498-41E6-B942-83CE8CDB695B}"/>
                </a:ext>
              </a:extLst>
            </p:cNvPr>
            <p:cNvSpPr/>
            <p:nvPr/>
          </p:nvSpPr>
          <p:spPr bwMode="auto">
            <a:xfrm>
              <a:off x="5703486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84BF3E-7D38-4F0E-8CE7-187DB72A64A6}"/>
                </a:ext>
              </a:extLst>
            </p:cNvPr>
            <p:cNvSpPr/>
            <p:nvPr/>
          </p:nvSpPr>
          <p:spPr bwMode="auto">
            <a:xfrm>
              <a:off x="5703486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CA47B7-CC0F-4BC6-B542-2B5E008C7CDD}"/>
                </a:ext>
              </a:extLst>
            </p:cNvPr>
            <p:cNvSpPr/>
            <p:nvPr/>
          </p:nvSpPr>
          <p:spPr bwMode="auto">
            <a:xfrm>
              <a:off x="5703486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D39ECB3-6E34-4CC1-BA3B-3381CCD0D7B2}"/>
                </a:ext>
              </a:extLst>
            </p:cNvPr>
            <p:cNvSpPr/>
            <p:nvPr/>
          </p:nvSpPr>
          <p:spPr bwMode="auto">
            <a:xfrm>
              <a:off x="5703486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7A7A81-C685-4E8A-ACC7-BB0CCB1B8BC8}"/>
                </a:ext>
              </a:extLst>
            </p:cNvPr>
            <p:cNvSpPr/>
            <p:nvPr/>
          </p:nvSpPr>
          <p:spPr bwMode="auto">
            <a:xfrm>
              <a:off x="5703486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AB8895-B7EE-4D06-85DD-C090D731E57B}"/>
                </a:ext>
              </a:extLst>
            </p:cNvPr>
            <p:cNvSpPr/>
            <p:nvPr/>
          </p:nvSpPr>
          <p:spPr bwMode="auto">
            <a:xfrm>
              <a:off x="6670901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C7BCEA-2BBE-4C8C-AB56-2ED6CAE5D49D}"/>
                </a:ext>
              </a:extLst>
            </p:cNvPr>
            <p:cNvSpPr/>
            <p:nvPr/>
          </p:nvSpPr>
          <p:spPr bwMode="auto">
            <a:xfrm>
              <a:off x="6670901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7D14D3-6831-4949-9821-E1AECEEFC079}"/>
                </a:ext>
              </a:extLst>
            </p:cNvPr>
            <p:cNvSpPr/>
            <p:nvPr/>
          </p:nvSpPr>
          <p:spPr bwMode="auto">
            <a:xfrm>
              <a:off x="6670901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52576AB-3056-454D-9838-42C062584668}"/>
                </a:ext>
              </a:extLst>
            </p:cNvPr>
            <p:cNvSpPr/>
            <p:nvPr/>
          </p:nvSpPr>
          <p:spPr bwMode="auto">
            <a:xfrm>
              <a:off x="6670901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FD01C8B-464C-45EE-88E6-3BE6CDBFE865}"/>
                </a:ext>
              </a:extLst>
            </p:cNvPr>
            <p:cNvSpPr/>
            <p:nvPr/>
          </p:nvSpPr>
          <p:spPr bwMode="auto">
            <a:xfrm>
              <a:off x="6670901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4224F8-EF3B-4190-9FA6-1AD26DC0CB6C}"/>
                </a:ext>
              </a:extLst>
            </p:cNvPr>
            <p:cNvSpPr/>
            <p:nvPr/>
          </p:nvSpPr>
          <p:spPr bwMode="auto">
            <a:xfrm>
              <a:off x="7638318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9DD1ED9-5170-4CD2-A03F-FFE54E0B6EB4}"/>
                </a:ext>
              </a:extLst>
            </p:cNvPr>
            <p:cNvSpPr/>
            <p:nvPr/>
          </p:nvSpPr>
          <p:spPr bwMode="auto">
            <a:xfrm>
              <a:off x="7638318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8144E3-5EE1-4ACA-857B-25FAB64D3CE8}"/>
                </a:ext>
              </a:extLst>
            </p:cNvPr>
            <p:cNvSpPr/>
            <p:nvPr/>
          </p:nvSpPr>
          <p:spPr bwMode="auto">
            <a:xfrm>
              <a:off x="7638318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435E11-A669-4147-9B5B-702060863759}"/>
                </a:ext>
              </a:extLst>
            </p:cNvPr>
            <p:cNvSpPr/>
            <p:nvPr/>
          </p:nvSpPr>
          <p:spPr bwMode="auto">
            <a:xfrm>
              <a:off x="7638318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76F03795-B707-4403-8A51-C424E70CB4DB}"/>
              </a:ext>
            </a:extLst>
          </p:cNvPr>
          <p:cNvSpPr/>
          <p:nvPr/>
        </p:nvSpPr>
        <p:spPr bwMode="auto">
          <a:xfrm>
            <a:off x="7332499" y="5588285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4B9434-C667-4D5C-9D51-409FE8A78B2D}"/>
              </a:ext>
            </a:extLst>
          </p:cNvPr>
          <p:cNvSpPr/>
          <p:nvPr/>
        </p:nvSpPr>
        <p:spPr bwMode="auto">
          <a:xfrm>
            <a:off x="3463386" y="5588285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158868-88E1-4F87-9176-674B6F20E510}"/>
              </a:ext>
            </a:extLst>
          </p:cNvPr>
          <p:cNvSpPr/>
          <p:nvPr/>
        </p:nvSpPr>
        <p:spPr bwMode="auto">
          <a:xfrm>
            <a:off x="4430663" y="2889404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7D7F2FF-0BE7-4CDA-B98A-490AD764A8AB}"/>
              </a:ext>
            </a:extLst>
          </p:cNvPr>
          <p:cNvSpPr/>
          <p:nvPr/>
        </p:nvSpPr>
        <p:spPr bwMode="auto">
          <a:xfrm>
            <a:off x="4430663" y="4914000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01BB4A5-07ED-4097-8C35-52BD90A6CE81}"/>
              </a:ext>
            </a:extLst>
          </p:cNvPr>
          <p:cNvSpPr/>
          <p:nvPr/>
        </p:nvSpPr>
        <p:spPr bwMode="auto">
          <a:xfrm>
            <a:off x="6365219" y="4238440"/>
            <a:ext cx="784915" cy="508500"/>
          </a:xfrm>
          <a:prstGeom prst="rect">
            <a:avLst/>
          </a:prstGeom>
          <a:solidFill>
            <a:srgbClr val="B8D0E2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70AB3A0-9CA8-4E81-B798-5DA14A42FEDC}"/>
              </a:ext>
            </a:extLst>
          </p:cNvPr>
          <p:cNvSpPr/>
          <p:nvPr/>
        </p:nvSpPr>
        <p:spPr bwMode="auto">
          <a:xfrm>
            <a:off x="7332499" y="3563922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802926F-928E-4C99-BCA6-C50A340B4827}"/>
              </a:ext>
            </a:extLst>
          </p:cNvPr>
          <p:cNvSpPr/>
          <p:nvPr/>
        </p:nvSpPr>
        <p:spPr>
          <a:xfrm>
            <a:off x="521474" y="3648099"/>
            <a:ext cx="1595404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t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Enter data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B504DD-81B2-4C36-98A7-1A6BE77AB9CC}"/>
              </a:ext>
            </a:extLst>
          </p:cNvPr>
          <p:cNvSpPr/>
          <p:nvPr/>
        </p:nvSpPr>
        <p:spPr>
          <a:xfrm>
            <a:off x="513744" y="4655322"/>
            <a:ext cx="1610864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ctr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Define goals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858710D-2E37-4079-A01B-AC799219DA2A}"/>
              </a:ext>
            </a:extLst>
          </p:cNvPr>
          <p:cNvSpPr/>
          <p:nvPr/>
        </p:nvSpPr>
        <p:spPr>
          <a:xfrm>
            <a:off x="513744" y="5667288"/>
            <a:ext cx="1610864" cy="306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ctr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Apply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B927C-248B-41A1-AFD0-3C4D3735AD94}"/>
              </a:ext>
            </a:extLst>
          </p:cNvPr>
          <p:cNvSpPr/>
          <p:nvPr/>
        </p:nvSpPr>
        <p:spPr bwMode="auto">
          <a:xfrm>
            <a:off x="9119212" y="2084886"/>
            <a:ext cx="2297722" cy="4062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Output</a:t>
            </a:r>
          </a:p>
        </p:txBody>
      </p:sp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Machine Learning accelerates </a:t>
            </a:r>
            <a:br>
              <a:rPr lang="en-US"/>
            </a:br>
            <a:r>
              <a:rPr lang="en-US"/>
              <a:t>model development </a:t>
            </a:r>
            <a:br>
              <a:rPr lang="en-US"/>
            </a:br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9D6A392-230C-4B26-9F20-B4A0E248B97E}"/>
              </a:ext>
            </a:extLst>
          </p:cNvPr>
          <p:cNvSpPr/>
          <p:nvPr/>
        </p:nvSpPr>
        <p:spPr>
          <a:xfrm>
            <a:off x="166913" y="2088737"/>
            <a:ext cx="2297722" cy="40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Input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8E8B731-2F28-4A34-834B-B2F0FBC2414D}"/>
              </a:ext>
            </a:extLst>
          </p:cNvPr>
          <p:cNvSpPr/>
          <p:nvPr/>
        </p:nvSpPr>
        <p:spPr>
          <a:xfrm rot="5400000">
            <a:off x="1825941" y="4445690"/>
            <a:ext cx="2099680" cy="318046"/>
          </a:xfrm>
          <a:custGeom>
            <a:avLst/>
            <a:gdLst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  <a:gd name="connsiteX3" fmla="*/ 0 w 3934939"/>
              <a:gd name="connsiteY3" fmla="*/ 384890 h 384890"/>
              <a:gd name="connsiteX0" fmla="*/ 0 w 3934939"/>
              <a:gd name="connsiteY0" fmla="*/ 384890 h 469590"/>
              <a:gd name="connsiteX1" fmla="*/ 1967470 w 3934939"/>
              <a:gd name="connsiteY1" fmla="*/ 0 h 469590"/>
              <a:gd name="connsiteX2" fmla="*/ 3934939 w 3934939"/>
              <a:gd name="connsiteY2" fmla="*/ 384890 h 469590"/>
              <a:gd name="connsiteX3" fmla="*/ 2070893 w 3934939"/>
              <a:gd name="connsiteY3" fmla="*/ 469590 h 469590"/>
              <a:gd name="connsiteX4" fmla="*/ 0 w 3934939"/>
              <a:gd name="connsiteY4" fmla="*/ 384890 h 469590"/>
              <a:gd name="connsiteX0" fmla="*/ 2070893 w 3934939"/>
              <a:gd name="connsiteY0" fmla="*/ 469590 h 561030"/>
              <a:gd name="connsiteX1" fmla="*/ 0 w 3934939"/>
              <a:gd name="connsiteY1" fmla="*/ 384890 h 561030"/>
              <a:gd name="connsiteX2" fmla="*/ 1967470 w 3934939"/>
              <a:gd name="connsiteY2" fmla="*/ 0 h 561030"/>
              <a:gd name="connsiteX3" fmla="*/ 3934939 w 3934939"/>
              <a:gd name="connsiteY3" fmla="*/ 384890 h 561030"/>
              <a:gd name="connsiteX4" fmla="*/ 2162333 w 3934939"/>
              <a:gd name="connsiteY4" fmla="*/ 561030 h 561030"/>
              <a:gd name="connsiteX0" fmla="*/ 0 w 3934939"/>
              <a:gd name="connsiteY0" fmla="*/ 384890 h 561030"/>
              <a:gd name="connsiteX1" fmla="*/ 1967470 w 3934939"/>
              <a:gd name="connsiteY1" fmla="*/ 0 h 561030"/>
              <a:gd name="connsiteX2" fmla="*/ 3934939 w 3934939"/>
              <a:gd name="connsiteY2" fmla="*/ 384890 h 561030"/>
              <a:gd name="connsiteX3" fmla="*/ 2162333 w 3934939"/>
              <a:gd name="connsiteY3" fmla="*/ 561030 h 561030"/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84890">
                <a:moveTo>
                  <a:pt x="0" y="384890"/>
                </a:moveTo>
                <a:lnTo>
                  <a:pt x="1967470" y="0"/>
                </a:lnTo>
                <a:lnTo>
                  <a:pt x="3934939" y="384890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74664E9-2BCA-4C60-950C-8E23DBE06A88}"/>
              </a:ext>
            </a:extLst>
          </p:cNvPr>
          <p:cNvSpPr/>
          <p:nvPr/>
        </p:nvSpPr>
        <p:spPr>
          <a:xfrm rot="5400000">
            <a:off x="7839578" y="4483812"/>
            <a:ext cx="2099682" cy="266375"/>
          </a:xfrm>
          <a:custGeom>
            <a:avLst/>
            <a:gdLst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  <a:gd name="connsiteX3" fmla="*/ 0 w 3934939"/>
              <a:gd name="connsiteY3" fmla="*/ 322358 h 322358"/>
              <a:gd name="connsiteX0" fmla="*/ 0 w 3934939"/>
              <a:gd name="connsiteY0" fmla="*/ 322358 h 631863"/>
              <a:gd name="connsiteX1" fmla="*/ 1967470 w 3934939"/>
              <a:gd name="connsiteY1" fmla="*/ 0 h 631863"/>
              <a:gd name="connsiteX2" fmla="*/ 3934939 w 3934939"/>
              <a:gd name="connsiteY2" fmla="*/ 322358 h 631863"/>
              <a:gd name="connsiteX3" fmla="*/ 2029576 w 3934939"/>
              <a:gd name="connsiteY3" fmla="*/ 631863 h 631863"/>
              <a:gd name="connsiteX4" fmla="*/ 0 w 3934939"/>
              <a:gd name="connsiteY4" fmla="*/ 322358 h 631863"/>
              <a:gd name="connsiteX0" fmla="*/ 2029576 w 3934939"/>
              <a:gd name="connsiteY0" fmla="*/ 631863 h 723303"/>
              <a:gd name="connsiteX1" fmla="*/ 0 w 3934939"/>
              <a:gd name="connsiteY1" fmla="*/ 322358 h 723303"/>
              <a:gd name="connsiteX2" fmla="*/ 1967470 w 3934939"/>
              <a:gd name="connsiteY2" fmla="*/ 0 h 723303"/>
              <a:gd name="connsiteX3" fmla="*/ 3934939 w 3934939"/>
              <a:gd name="connsiteY3" fmla="*/ 322358 h 723303"/>
              <a:gd name="connsiteX4" fmla="*/ 2121016 w 3934939"/>
              <a:gd name="connsiteY4" fmla="*/ 723303 h 723303"/>
              <a:gd name="connsiteX0" fmla="*/ 0 w 3934939"/>
              <a:gd name="connsiteY0" fmla="*/ 322358 h 723303"/>
              <a:gd name="connsiteX1" fmla="*/ 1967470 w 3934939"/>
              <a:gd name="connsiteY1" fmla="*/ 0 h 723303"/>
              <a:gd name="connsiteX2" fmla="*/ 3934939 w 3934939"/>
              <a:gd name="connsiteY2" fmla="*/ 322358 h 723303"/>
              <a:gd name="connsiteX3" fmla="*/ 2121016 w 3934939"/>
              <a:gd name="connsiteY3" fmla="*/ 723303 h 723303"/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22358">
                <a:moveTo>
                  <a:pt x="0" y="322358"/>
                </a:moveTo>
                <a:lnTo>
                  <a:pt x="1967470" y="0"/>
                </a:lnTo>
                <a:lnTo>
                  <a:pt x="3934939" y="3223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53347-C82D-4EA0-B4DF-408A2100FEBE}"/>
              </a:ext>
            </a:extLst>
          </p:cNvPr>
          <p:cNvSpPr/>
          <p:nvPr/>
        </p:nvSpPr>
        <p:spPr>
          <a:xfrm>
            <a:off x="3165741" y="2084887"/>
            <a:ext cx="5249315" cy="3982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Intelligently test multiple models in parallel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B9977-B3BB-4F82-B05A-89F2C5823D34}"/>
              </a:ext>
            </a:extLst>
          </p:cNvPr>
          <p:cNvSpPr/>
          <p:nvPr/>
        </p:nvSpPr>
        <p:spPr bwMode="auto">
          <a:xfrm>
            <a:off x="3463388" y="5589904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21235A-368A-4639-A773-C6E2F81D58B3}"/>
              </a:ext>
            </a:extLst>
          </p:cNvPr>
          <p:cNvSpPr/>
          <p:nvPr/>
        </p:nvSpPr>
        <p:spPr bwMode="auto">
          <a:xfrm>
            <a:off x="4430665" y="2891023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5C0FA6-2D64-4834-A491-6EF039ACEEC8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08468-D16A-4ED4-8701-7980A78BDED0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8ABADF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2A898-81C5-4603-BFAF-4B2E5F642B1A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CC870D-04DB-4F1E-9745-CCDD2D891D77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6BE929-4E78-4328-9FCD-06D03936F734}"/>
              </a:ext>
            </a:extLst>
          </p:cNvPr>
          <p:cNvSpPr/>
          <p:nvPr/>
        </p:nvSpPr>
        <p:spPr bwMode="auto">
          <a:xfrm>
            <a:off x="9951880" y="3572488"/>
            <a:ext cx="632390" cy="252395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9" name="Group 20">
            <a:extLst>
              <a:ext uri="{FF2B5EF4-FFF2-40B4-BE49-F238E27FC236}">
                <a16:creationId xmlns:a16="http://schemas.microsoft.com/office/drawing/2014/main" id="{4EB75E30-B3D2-4C3B-A35B-9B27FF1C1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9988" y="3186030"/>
            <a:ext cx="498376" cy="436254"/>
            <a:chOff x="3764" y="3313"/>
            <a:chExt cx="353" cy="309"/>
          </a:xfrm>
          <a:noFill/>
        </p:grpSpPr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BD1FEC2F-B3EF-4D54-A4F0-54A076AB7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7F63B60E-7DB5-488E-866F-93EFD0A37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7635241-C845-49E4-AB91-802F2198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7AC8221E-05C5-44FD-AE36-2F8BEAD08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9949F84B-2E66-4817-B219-AD61CE8ED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0742F126-3B94-4368-A3B6-4552957A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1BCE99C9-C0BF-4E7C-AC5C-B51B77D3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398C6C3A-DB5A-4EBA-85EC-2D420F45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B1B01E7D-6DF1-4886-9B59-7BD5243E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A56F16CC-423F-4F28-9CC4-6A2300AC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BFDE09ED-D17C-4D80-8907-DDC02A4B1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609C7B92-A8DD-4959-8248-CA063018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C9DF86B1-D780-4B1F-B717-254F3C2F0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807DD4F0-A770-4045-927B-A19790AA5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F2EB3B8B-3349-4C49-9DA2-BE2CB6CA5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3210E19-2877-4D2D-8799-5C996EDB3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F44E29D8-3D29-4BAF-8E02-EC2BC5774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863F6220-B897-446E-91E3-C0B7172FC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6F8C412-B3B9-4D8E-96A2-650D8AA38881}"/>
              </a:ext>
            </a:extLst>
          </p:cNvPr>
          <p:cNvSpPr/>
          <p:nvPr/>
        </p:nvSpPr>
        <p:spPr bwMode="auto">
          <a:xfrm>
            <a:off x="3463388" y="5589904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1BD5EB7-7D25-4A2E-9890-4D22892EA68F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810F27-F6D4-44ED-A959-4307288B0F0F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5CA4DB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DFD0CFB-7493-447A-9739-F92717140711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B7E7B3B-A7D6-4B9E-9B43-CAA1A8D42874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9F286C7-A72E-4B19-BECC-2AD322B91A55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960B95-9AED-453D-8147-4BE64D2AA752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2E8ED8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E1D3D7E-AE78-461B-8984-8550F13D2CAC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AB63D05-2235-48E1-AC5A-5332C75C07D7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95437A0-E144-4350-B464-A76A69AAF11F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chemeClr val="tx2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96" name="Freeform 5">
            <a:extLst>
              <a:ext uri="{FF2B5EF4-FFF2-40B4-BE49-F238E27FC236}">
                <a16:creationId xmlns:a16="http://schemas.microsoft.com/office/drawing/2014/main" id="{DF9FDED0-2500-4374-B5B2-ED86C9D5D9D3}"/>
              </a:ext>
            </a:extLst>
          </p:cNvPr>
          <p:cNvSpPr>
            <a:spLocks noEditPoints="1"/>
          </p:cNvSpPr>
          <p:nvPr/>
        </p:nvSpPr>
        <p:spPr bwMode="auto">
          <a:xfrm>
            <a:off x="10044550" y="2859269"/>
            <a:ext cx="440106" cy="26477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2602F01-A6AD-4809-AE58-134198AE5A95}"/>
              </a:ext>
            </a:extLst>
          </p:cNvPr>
          <p:cNvSpPr/>
          <p:nvPr/>
        </p:nvSpPr>
        <p:spPr bwMode="auto">
          <a:xfrm>
            <a:off x="9828898" y="6107656"/>
            <a:ext cx="878351" cy="9026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9F4A2-34D2-4122-B219-A325533A8008}"/>
              </a:ext>
            </a:extLst>
          </p:cNvPr>
          <p:cNvSpPr txBox="1"/>
          <p:nvPr/>
        </p:nvSpPr>
        <p:spPr>
          <a:xfrm>
            <a:off x="9308967" y="3168468"/>
            <a:ext cx="1918212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225">
              <a:defRPr/>
            </a:pPr>
            <a:r>
              <a:rPr lang="en-US">
                <a:solidFill>
                  <a:srgbClr val="0078D4"/>
                </a:solidFill>
                <a:latin typeface="Segoe UI Semibold"/>
              </a:rPr>
              <a:t>Optimized model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85EB74B-FDD2-45CB-A236-74C66623A549}"/>
              </a:ext>
            </a:extLst>
          </p:cNvPr>
          <p:cNvSpPr/>
          <p:nvPr/>
        </p:nvSpPr>
        <p:spPr bwMode="auto">
          <a:xfrm>
            <a:off x="6508810" y="4341679"/>
            <a:ext cx="497733" cy="302023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9DE720E-16FD-4BAD-BC4A-AB88F4C6E793}"/>
              </a:ext>
            </a:extLst>
          </p:cNvPr>
          <p:cNvGrpSpPr/>
          <p:nvPr/>
        </p:nvGrpSpPr>
        <p:grpSpPr>
          <a:xfrm>
            <a:off x="1131402" y="4210192"/>
            <a:ext cx="375548" cy="424666"/>
            <a:chOff x="9005455" y="6149108"/>
            <a:chExt cx="1115925" cy="1261885"/>
          </a:xfrm>
          <a:noFill/>
        </p:grpSpPr>
        <p:sp>
          <p:nvSpPr>
            <p:cNvPr id="213" name="Freeform 938">
              <a:extLst>
                <a:ext uri="{FF2B5EF4-FFF2-40B4-BE49-F238E27FC236}">
                  <a16:creationId xmlns:a16="http://schemas.microsoft.com/office/drawing/2014/main" id="{E6153D3D-A39E-4FF3-9DD7-BF527CAF6B4A}"/>
                </a:ext>
              </a:extLst>
            </p:cNvPr>
            <p:cNvSpPr/>
            <p:nvPr/>
          </p:nvSpPr>
          <p:spPr>
            <a:xfrm>
              <a:off x="9005455" y="6282459"/>
              <a:ext cx="555625" cy="1123950"/>
            </a:xfrm>
            <a:custGeom>
              <a:avLst/>
              <a:gdLst>
                <a:gd name="connsiteX0" fmla="*/ 555625 w 555625"/>
                <a:gd name="connsiteY0" fmla="*/ 1123950 h 1123950"/>
                <a:gd name="connsiteX1" fmla="*/ 0 w 555625"/>
                <a:gd name="connsiteY1" fmla="*/ 1123950 h 1123950"/>
                <a:gd name="connsiteX2" fmla="*/ 0 w 555625"/>
                <a:gd name="connsiteY2" fmla="*/ 0 h 1123950"/>
                <a:gd name="connsiteX3" fmla="*/ 219075 w 555625"/>
                <a:gd name="connsiteY3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25" h="1123950">
                  <a:moveTo>
                    <a:pt x="555625" y="1123950"/>
                  </a:moveTo>
                  <a:lnTo>
                    <a:pt x="0" y="1123950"/>
                  </a:lnTo>
                  <a:lnTo>
                    <a:pt x="0" y="0"/>
                  </a:lnTo>
                  <a:lnTo>
                    <a:pt x="219075" y="0"/>
                  </a:lnTo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4" name="Freeform 939">
              <a:extLst>
                <a:ext uri="{FF2B5EF4-FFF2-40B4-BE49-F238E27FC236}">
                  <a16:creationId xmlns:a16="http://schemas.microsoft.com/office/drawing/2014/main" id="{F26CC79B-EF9A-47A6-80E3-4A5AE6DBC57A}"/>
                </a:ext>
              </a:extLst>
            </p:cNvPr>
            <p:cNvSpPr/>
            <p:nvPr/>
          </p:nvSpPr>
          <p:spPr>
            <a:xfrm>
              <a:off x="9707130" y="6282459"/>
              <a:ext cx="215900" cy="485775"/>
            </a:xfrm>
            <a:custGeom>
              <a:avLst/>
              <a:gdLst>
                <a:gd name="connsiteX0" fmla="*/ 0 w 215900"/>
                <a:gd name="connsiteY0" fmla="*/ 0 h 485775"/>
                <a:gd name="connsiteX1" fmla="*/ 215900 w 215900"/>
                <a:gd name="connsiteY1" fmla="*/ 0 h 485775"/>
                <a:gd name="connsiteX2" fmla="*/ 215900 w 215900"/>
                <a:gd name="connsiteY2" fmla="*/ 4857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485775">
                  <a:moveTo>
                    <a:pt x="0" y="0"/>
                  </a:moveTo>
                  <a:lnTo>
                    <a:pt x="215900" y="0"/>
                  </a:lnTo>
                  <a:lnTo>
                    <a:pt x="215900" y="485775"/>
                  </a:lnTo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5" name="Freeform 940">
              <a:extLst>
                <a:ext uri="{FF2B5EF4-FFF2-40B4-BE49-F238E27FC236}">
                  <a16:creationId xmlns:a16="http://schemas.microsoft.com/office/drawing/2014/main" id="{B00F6E1D-6062-4D94-B78A-CD286D3C86D9}"/>
                </a:ext>
              </a:extLst>
            </p:cNvPr>
            <p:cNvSpPr/>
            <p:nvPr/>
          </p:nvSpPr>
          <p:spPr>
            <a:xfrm>
              <a:off x="9221355" y="6149108"/>
              <a:ext cx="482600" cy="190500"/>
            </a:xfrm>
            <a:custGeom>
              <a:avLst/>
              <a:gdLst>
                <a:gd name="connsiteX0" fmla="*/ 142875 w 482600"/>
                <a:gd name="connsiteY0" fmla="*/ 0 h 190500"/>
                <a:gd name="connsiteX1" fmla="*/ 339725 w 482600"/>
                <a:gd name="connsiteY1" fmla="*/ 0 h 190500"/>
                <a:gd name="connsiteX2" fmla="*/ 339725 w 482600"/>
                <a:gd name="connsiteY2" fmla="*/ 47625 h 190500"/>
                <a:gd name="connsiteX3" fmla="*/ 482600 w 482600"/>
                <a:gd name="connsiteY3" fmla="*/ 47625 h 190500"/>
                <a:gd name="connsiteX4" fmla="*/ 482600 w 482600"/>
                <a:gd name="connsiteY4" fmla="*/ 190500 h 190500"/>
                <a:gd name="connsiteX5" fmla="*/ 0 w 482600"/>
                <a:gd name="connsiteY5" fmla="*/ 190500 h 190500"/>
                <a:gd name="connsiteX6" fmla="*/ 0 w 482600"/>
                <a:gd name="connsiteY6" fmla="*/ 47625 h 190500"/>
                <a:gd name="connsiteX7" fmla="*/ 142875 w 482600"/>
                <a:gd name="connsiteY7" fmla="*/ 476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600" h="190500">
                  <a:moveTo>
                    <a:pt x="142875" y="0"/>
                  </a:moveTo>
                  <a:lnTo>
                    <a:pt x="339725" y="0"/>
                  </a:lnTo>
                  <a:lnTo>
                    <a:pt x="339725" y="47625"/>
                  </a:lnTo>
                  <a:lnTo>
                    <a:pt x="482600" y="47625"/>
                  </a:lnTo>
                  <a:lnTo>
                    <a:pt x="482600" y="190500"/>
                  </a:lnTo>
                  <a:lnTo>
                    <a:pt x="0" y="190500"/>
                  </a:lnTo>
                  <a:lnTo>
                    <a:pt x="0" y="47625"/>
                  </a:lnTo>
                  <a:lnTo>
                    <a:pt x="142875" y="47625"/>
                  </a:lnTo>
                  <a:close/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6" name="Freeform 941">
              <a:extLst>
                <a:ext uri="{FF2B5EF4-FFF2-40B4-BE49-F238E27FC236}">
                  <a16:creationId xmlns:a16="http://schemas.microsoft.com/office/drawing/2014/main" id="{17392C07-5E2D-4739-A4F2-D9DF08D5495D}"/>
                </a:ext>
              </a:extLst>
            </p:cNvPr>
            <p:cNvSpPr/>
            <p:nvPr/>
          </p:nvSpPr>
          <p:spPr bwMode="auto">
            <a:xfrm>
              <a:off x="9671568" y="7021832"/>
              <a:ext cx="333569" cy="212271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A47A8E-8060-42E3-A4D3-7A039E09BDC7}"/>
                </a:ext>
              </a:extLst>
            </p:cNvPr>
            <p:cNvSpPr/>
            <p:nvPr/>
          </p:nvSpPr>
          <p:spPr bwMode="auto">
            <a:xfrm>
              <a:off x="9555323" y="6844938"/>
              <a:ext cx="566057" cy="566055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8" name="Group 10">
            <a:extLst>
              <a:ext uri="{FF2B5EF4-FFF2-40B4-BE49-F238E27FC236}">
                <a16:creationId xmlns:a16="http://schemas.microsoft.com/office/drawing/2014/main" id="{830091A3-D67E-42AD-A0B0-88B8CF8365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3148" y="5275402"/>
            <a:ext cx="372058" cy="368826"/>
            <a:chOff x="2536" y="833"/>
            <a:chExt cx="2764" cy="2740"/>
          </a:xfrm>
          <a:noFill/>
        </p:grpSpPr>
        <p:sp>
          <p:nvSpPr>
            <p:cNvPr id="219" name="Freeform 11">
              <a:extLst>
                <a:ext uri="{FF2B5EF4-FFF2-40B4-BE49-F238E27FC236}">
                  <a16:creationId xmlns:a16="http://schemas.microsoft.com/office/drawing/2014/main" id="{E4CB3829-6B57-4320-B2A5-02C096E3E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6" y="833"/>
              <a:ext cx="2739" cy="2740"/>
            </a:xfrm>
            <a:custGeom>
              <a:avLst/>
              <a:gdLst>
                <a:gd name="T0" fmla="*/ 292 w 2739"/>
                <a:gd name="T1" fmla="*/ 1639 h 2740"/>
                <a:gd name="T2" fmla="*/ 1100 w 2739"/>
                <a:gd name="T3" fmla="*/ 1639 h 2740"/>
                <a:gd name="T4" fmla="*/ 1100 w 2739"/>
                <a:gd name="T5" fmla="*/ 2448 h 2740"/>
                <a:gd name="T6" fmla="*/ 1100 w 2739"/>
                <a:gd name="T7" fmla="*/ 1639 h 2740"/>
                <a:gd name="T8" fmla="*/ 0 w 2739"/>
                <a:gd name="T9" fmla="*/ 2740 h 2740"/>
                <a:gd name="T10" fmla="*/ 1639 w 2739"/>
                <a:gd name="T11" fmla="*/ 291 h 2740"/>
                <a:gd name="T12" fmla="*/ 1639 w 2739"/>
                <a:gd name="T13" fmla="*/ 1100 h 2740"/>
                <a:gd name="T14" fmla="*/ 2447 w 2739"/>
                <a:gd name="T15" fmla="*/ 1100 h 2740"/>
                <a:gd name="T16" fmla="*/ 2739 w 2739"/>
                <a:gd name="T17" fmla="*/ 0 h 2740"/>
                <a:gd name="T18" fmla="*/ 1639 w 2739"/>
                <a:gd name="T19" fmla="*/ 110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292" y="1639"/>
                  </a:moveTo>
                  <a:lnTo>
                    <a:pt x="1100" y="1639"/>
                  </a:lnTo>
                  <a:lnTo>
                    <a:pt x="1100" y="2448"/>
                  </a:lnTo>
                  <a:moveTo>
                    <a:pt x="1100" y="1639"/>
                  </a:moveTo>
                  <a:lnTo>
                    <a:pt x="0" y="2740"/>
                  </a:lnTo>
                  <a:moveTo>
                    <a:pt x="1639" y="291"/>
                  </a:moveTo>
                  <a:lnTo>
                    <a:pt x="1639" y="1100"/>
                  </a:lnTo>
                  <a:lnTo>
                    <a:pt x="2447" y="1100"/>
                  </a:lnTo>
                  <a:moveTo>
                    <a:pt x="2739" y="0"/>
                  </a:moveTo>
                  <a:lnTo>
                    <a:pt x="1639" y="1100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20" name="Freeform 12">
              <a:extLst>
                <a:ext uri="{FF2B5EF4-FFF2-40B4-BE49-F238E27FC236}">
                  <a16:creationId xmlns:a16="http://schemas.microsoft.com/office/drawing/2014/main" id="{72B9D2CD-B1E1-4394-A96E-E2E15CE4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" y="833"/>
              <a:ext cx="2739" cy="2740"/>
            </a:xfrm>
            <a:custGeom>
              <a:avLst/>
              <a:gdLst>
                <a:gd name="T0" fmla="*/ 1638 w 2739"/>
                <a:gd name="T1" fmla="*/ 2448 h 2740"/>
                <a:gd name="T2" fmla="*/ 1638 w 2739"/>
                <a:gd name="T3" fmla="*/ 1639 h 2740"/>
                <a:gd name="T4" fmla="*/ 2446 w 2739"/>
                <a:gd name="T5" fmla="*/ 1639 h 2740"/>
                <a:gd name="T6" fmla="*/ 2739 w 2739"/>
                <a:gd name="T7" fmla="*/ 2740 h 2740"/>
                <a:gd name="T8" fmla="*/ 1638 w 2739"/>
                <a:gd name="T9" fmla="*/ 1639 h 2740"/>
                <a:gd name="T10" fmla="*/ 291 w 2739"/>
                <a:gd name="T11" fmla="*/ 1100 h 2740"/>
                <a:gd name="T12" fmla="*/ 1099 w 2739"/>
                <a:gd name="T13" fmla="*/ 1100 h 2740"/>
                <a:gd name="T14" fmla="*/ 1099 w 2739"/>
                <a:gd name="T15" fmla="*/ 291 h 2740"/>
                <a:gd name="T16" fmla="*/ 1099 w 2739"/>
                <a:gd name="T17" fmla="*/ 1100 h 2740"/>
                <a:gd name="T18" fmla="*/ 0 w 2739"/>
                <a:gd name="T19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1638" y="2448"/>
                  </a:moveTo>
                  <a:lnTo>
                    <a:pt x="1638" y="1639"/>
                  </a:lnTo>
                  <a:lnTo>
                    <a:pt x="2446" y="1639"/>
                  </a:lnTo>
                  <a:moveTo>
                    <a:pt x="2739" y="2740"/>
                  </a:moveTo>
                  <a:lnTo>
                    <a:pt x="1638" y="1639"/>
                  </a:lnTo>
                  <a:moveTo>
                    <a:pt x="291" y="1100"/>
                  </a:moveTo>
                  <a:lnTo>
                    <a:pt x="1099" y="1100"/>
                  </a:lnTo>
                  <a:lnTo>
                    <a:pt x="1099" y="291"/>
                  </a:lnTo>
                  <a:moveTo>
                    <a:pt x="1099" y="1100"/>
                  </a:move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D316AA3-19A9-42FA-8AAB-F3758407BD09}"/>
              </a:ext>
            </a:extLst>
          </p:cNvPr>
          <p:cNvGrpSpPr/>
          <p:nvPr/>
        </p:nvGrpSpPr>
        <p:grpSpPr>
          <a:xfrm>
            <a:off x="9265595" y="2506770"/>
            <a:ext cx="2391412" cy="3241281"/>
            <a:chOff x="9571688" y="2353818"/>
            <a:chExt cx="2391751" cy="3241740"/>
          </a:xfrm>
          <a:solidFill>
            <a:schemeClr val="tx2"/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77C835F-68EE-4491-9370-AD6B93543529}"/>
                </a:ext>
              </a:extLst>
            </p:cNvPr>
            <p:cNvGrpSpPr/>
            <p:nvPr/>
          </p:nvGrpSpPr>
          <p:grpSpPr>
            <a:xfrm>
              <a:off x="11310201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19D642A-52B1-41AF-B289-568D576B1625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22FF296-1C13-424A-877D-765717B945FD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4498DD1-3C59-4026-90A6-E26C2E5BFD1C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FA15762-E962-4C98-A7F3-FCA2BC38D0D0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40D374C-A398-48E7-9830-A0FCC1E94E77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7B89E3D-C38A-4B20-B033-852F0FD39555}"/>
                </a:ext>
              </a:extLst>
            </p:cNvPr>
            <p:cNvGrpSpPr/>
            <p:nvPr/>
          </p:nvGrpSpPr>
          <p:grpSpPr>
            <a:xfrm>
              <a:off x="10440944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1D3738B-9C16-41D8-A676-3993C5351106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1A7BF7F-84E6-40B6-A7EC-29EA87D247DC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273ABB3-4EA8-4BF1-9A20-E110EC58AB5C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AEC7D98-1785-4AA8-ACBA-2803A5D92604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7582DD6-E929-4B0D-A601-1A9083C5F771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192391C-0131-4AD8-988A-96634C4F150E}"/>
                </a:ext>
              </a:extLst>
            </p:cNvPr>
            <p:cNvGrpSpPr/>
            <p:nvPr/>
          </p:nvGrpSpPr>
          <p:grpSpPr>
            <a:xfrm>
              <a:off x="9571688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B4F7ED2-6589-4C79-B565-4958E6ECE145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7FA763-23A7-49C7-B1ED-B12087F71970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FA201D8-95C4-4E67-972E-68C9431637B3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107D5-145B-4F26-90D8-591D95FFBF2C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195665-23B6-4D98-A84B-5BF1D2F02772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EF783045-44B2-41D9-B7F6-6239D9773C13}"/>
              </a:ext>
            </a:extLst>
          </p:cNvPr>
          <p:cNvSpPr/>
          <p:nvPr/>
        </p:nvSpPr>
        <p:spPr bwMode="auto">
          <a:xfrm>
            <a:off x="9265595" y="2506770"/>
            <a:ext cx="2391412" cy="3241281"/>
          </a:xfrm>
          <a:custGeom>
            <a:avLst/>
            <a:gdLst>
              <a:gd name="connsiteX0" fmla="*/ 1738513 w 2391751"/>
              <a:gd name="connsiteY0" fmla="*/ 2782750 h 3241740"/>
              <a:gd name="connsiteX1" fmla="*/ 2391751 w 2391751"/>
              <a:gd name="connsiteY1" fmla="*/ 2782750 h 3241740"/>
              <a:gd name="connsiteX2" fmla="*/ 2391751 w 2391751"/>
              <a:gd name="connsiteY2" fmla="*/ 3241740 h 3241740"/>
              <a:gd name="connsiteX3" fmla="*/ 1738513 w 2391751"/>
              <a:gd name="connsiteY3" fmla="*/ 3241740 h 3241740"/>
              <a:gd name="connsiteX4" fmla="*/ 869256 w 2391751"/>
              <a:gd name="connsiteY4" fmla="*/ 2782750 h 3241740"/>
              <a:gd name="connsiteX5" fmla="*/ 1522494 w 2391751"/>
              <a:gd name="connsiteY5" fmla="*/ 2782750 h 3241740"/>
              <a:gd name="connsiteX6" fmla="*/ 1522494 w 2391751"/>
              <a:gd name="connsiteY6" fmla="*/ 3241740 h 3241740"/>
              <a:gd name="connsiteX7" fmla="*/ 869256 w 2391751"/>
              <a:gd name="connsiteY7" fmla="*/ 3241740 h 3241740"/>
              <a:gd name="connsiteX8" fmla="*/ 0 w 2391751"/>
              <a:gd name="connsiteY8" fmla="*/ 2782750 h 3241740"/>
              <a:gd name="connsiteX9" fmla="*/ 653238 w 2391751"/>
              <a:gd name="connsiteY9" fmla="*/ 2782750 h 3241740"/>
              <a:gd name="connsiteX10" fmla="*/ 653238 w 2391751"/>
              <a:gd name="connsiteY10" fmla="*/ 3241740 h 3241740"/>
              <a:gd name="connsiteX11" fmla="*/ 0 w 2391751"/>
              <a:gd name="connsiteY11" fmla="*/ 3241740 h 3241740"/>
              <a:gd name="connsiteX12" fmla="*/ 1738513 w 2391751"/>
              <a:gd name="connsiteY12" fmla="*/ 2087063 h 3241740"/>
              <a:gd name="connsiteX13" fmla="*/ 2391751 w 2391751"/>
              <a:gd name="connsiteY13" fmla="*/ 2087063 h 3241740"/>
              <a:gd name="connsiteX14" fmla="*/ 2391751 w 2391751"/>
              <a:gd name="connsiteY14" fmla="*/ 2546053 h 3241740"/>
              <a:gd name="connsiteX15" fmla="*/ 1738513 w 2391751"/>
              <a:gd name="connsiteY15" fmla="*/ 2546053 h 3241740"/>
              <a:gd name="connsiteX16" fmla="*/ 869256 w 2391751"/>
              <a:gd name="connsiteY16" fmla="*/ 2087063 h 3241740"/>
              <a:gd name="connsiteX17" fmla="*/ 1522494 w 2391751"/>
              <a:gd name="connsiteY17" fmla="*/ 2087063 h 3241740"/>
              <a:gd name="connsiteX18" fmla="*/ 1522494 w 2391751"/>
              <a:gd name="connsiteY18" fmla="*/ 2546053 h 3241740"/>
              <a:gd name="connsiteX19" fmla="*/ 869256 w 2391751"/>
              <a:gd name="connsiteY19" fmla="*/ 2546053 h 3241740"/>
              <a:gd name="connsiteX20" fmla="*/ 0 w 2391751"/>
              <a:gd name="connsiteY20" fmla="*/ 2087063 h 3241740"/>
              <a:gd name="connsiteX21" fmla="*/ 653238 w 2391751"/>
              <a:gd name="connsiteY21" fmla="*/ 2087063 h 3241740"/>
              <a:gd name="connsiteX22" fmla="*/ 653238 w 2391751"/>
              <a:gd name="connsiteY22" fmla="*/ 2546053 h 3241740"/>
              <a:gd name="connsiteX23" fmla="*/ 0 w 2391751"/>
              <a:gd name="connsiteY23" fmla="*/ 2546053 h 3241740"/>
              <a:gd name="connsiteX24" fmla="*/ 1738513 w 2391751"/>
              <a:gd name="connsiteY24" fmla="*/ 1391375 h 3241740"/>
              <a:gd name="connsiteX25" fmla="*/ 2391751 w 2391751"/>
              <a:gd name="connsiteY25" fmla="*/ 1391375 h 3241740"/>
              <a:gd name="connsiteX26" fmla="*/ 2391751 w 2391751"/>
              <a:gd name="connsiteY26" fmla="*/ 1850365 h 3241740"/>
              <a:gd name="connsiteX27" fmla="*/ 1738513 w 2391751"/>
              <a:gd name="connsiteY27" fmla="*/ 1850365 h 3241740"/>
              <a:gd name="connsiteX28" fmla="*/ 869256 w 2391751"/>
              <a:gd name="connsiteY28" fmla="*/ 1391375 h 3241740"/>
              <a:gd name="connsiteX29" fmla="*/ 1522494 w 2391751"/>
              <a:gd name="connsiteY29" fmla="*/ 1391375 h 3241740"/>
              <a:gd name="connsiteX30" fmla="*/ 1522494 w 2391751"/>
              <a:gd name="connsiteY30" fmla="*/ 1850365 h 3241740"/>
              <a:gd name="connsiteX31" fmla="*/ 869256 w 2391751"/>
              <a:gd name="connsiteY31" fmla="*/ 1850365 h 3241740"/>
              <a:gd name="connsiteX32" fmla="*/ 0 w 2391751"/>
              <a:gd name="connsiteY32" fmla="*/ 1391375 h 3241740"/>
              <a:gd name="connsiteX33" fmla="*/ 653238 w 2391751"/>
              <a:gd name="connsiteY33" fmla="*/ 1391375 h 3241740"/>
              <a:gd name="connsiteX34" fmla="*/ 653238 w 2391751"/>
              <a:gd name="connsiteY34" fmla="*/ 1850365 h 3241740"/>
              <a:gd name="connsiteX35" fmla="*/ 0 w 2391751"/>
              <a:gd name="connsiteY35" fmla="*/ 1850365 h 3241740"/>
              <a:gd name="connsiteX36" fmla="*/ 1738513 w 2391751"/>
              <a:gd name="connsiteY36" fmla="*/ 695688 h 3241740"/>
              <a:gd name="connsiteX37" fmla="*/ 2391751 w 2391751"/>
              <a:gd name="connsiteY37" fmla="*/ 695688 h 3241740"/>
              <a:gd name="connsiteX38" fmla="*/ 2391751 w 2391751"/>
              <a:gd name="connsiteY38" fmla="*/ 1154678 h 3241740"/>
              <a:gd name="connsiteX39" fmla="*/ 1738513 w 2391751"/>
              <a:gd name="connsiteY39" fmla="*/ 1154678 h 3241740"/>
              <a:gd name="connsiteX40" fmla="*/ 869256 w 2391751"/>
              <a:gd name="connsiteY40" fmla="*/ 695688 h 3241740"/>
              <a:gd name="connsiteX41" fmla="*/ 1522494 w 2391751"/>
              <a:gd name="connsiteY41" fmla="*/ 695688 h 3241740"/>
              <a:gd name="connsiteX42" fmla="*/ 1522494 w 2391751"/>
              <a:gd name="connsiteY42" fmla="*/ 1154678 h 3241740"/>
              <a:gd name="connsiteX43" fmla="*/ 869256 w 2391751"/>
              <a:gd name="connsiteY43" fmla="*/ 1154678 h 3241740"/>
              <a:gd name="connsiteX44" fmla="*/ 0 w 2391751"/>
              <a:gd name="connsiteY44" fmla="*/ 695688 h 3241740"/>
              <a:gd name="connsiteX45" fmla="*/ 653238 w 2391751"/>
              <a:gd name="connsiteY45" fmla="*/ 695688 h 3241740"/>
              <a:gd name="connsiteX46" fmla="*/ 653238 w 2391751"/>
              <a:gd name="connsiteY46" fmla="*/ 1154678 h 3241740"/>
              <a:gd name="connsiteX47" fmla="*/ 0 w 2391751"/>
              <a:gd name="connsiteY47" fmla="*/ 1154678 h 3241740"/>
              <a:gd name="connsiteX48" fmla="*/ 1738513 w 2391751"/>
              <a:gd name="connsiteY48" fmla="*/ 0 h 3241740"/>
              <a:gd name="connsiteX49" fmla="*/ 2391751 w 2391751"/>
              <a:gd name="connsiteY49" fmla="*/ 0 h 3241740"/>
              <a:gd name="connsiteX50" fmla="*/ 2391751 w 2391751"/>
              <a:gd name="connsiteY50" fmla="*/ 458990 h 3241740"/>
              <a:gd name="connsiteX51" fmla="*/ 1738513 w 2391751"/>
              <a:gd name="connsiteY51" fmla="*/ 458990 h 3241740"/>
              <a:gd name="connsiteX52" fmla="*/ 869256 w 2391751"/>
              <a:gd name="connsiteY52" fmla="*/ 0 h 3241740"/>
              <a:gd name="connsiteX53" fmla="*/ 1522494 w 2391751"/>
              <a:gd name="connsiteY53" fmla="*/ 0 h 3241740"/>
              <a:gd name="connsiteX54" fmla="*/ 1522494 w 2391751"/>
              <a:gd name="connsiteY54" fmla="*/ 458990 h 3241740"/>
              <a:gd name="connsiteX55" fmla="*/ 869256 w 2391751"/>
              <a:gd name="connsiteY55" fmla="*/ 458990 h 3241740"/>
              <a:gd name="connsiteX56" fmla="*/ 0 w 2391751"/>
              <a:gd name="connsiteY56" fmla="*/ 0 h 3241740"/>
              <a:gd name="connsiteX57" fmla="*/ 653238 w 2391751"/>
              <a:gd name="connsiteY57" fmla="*/ 0 h 3241740"/>
              <a:gd name="connsiteX58" fmla="*/ 653238 w 2391751"/>
              <a:gd name="connsiteY58" fmla="*/ 458990 h 3241740"/>
              <a:gd name="connsiteX59" fmla="*/ 0 w 2391751"/>
              <a:gd name="connsiteY59" fmla="*/ 458990 h 324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391751" h="3241740">
                <a:moveTo>
                  <a:pt x="1738513" y="2782750"/>
                </a:moveTo>
                <a:lnTo>
                  <a:pt x="2391751" y="2782750"/>
                </a:lnTo>
                <a:lnTo>
                  <a:pt x="2391751" y="3241740"/>
                </a:lnTo>
                <a:lnTo>
                  <a:pt x="1738513" y="3241740"/>
                </a:lnTo>
                <a:close/>
                <a:moveTo>
                  <a:pt x="869256" y="2782750"/>
                </a:moveTo>
                <a:lnTo>
                  <a:pt x="1522494" y="2782750"/>
                </a:lnTo>
                <a:lnTo>
                  <a:pt x="1522494" y="3241740"/>
                </a:lnTo>
                <a:lnTo>
                  <a:pt x="869256" y="3241740"/>
                </a:lnTo>
                <a:close/>
                <a:moveTo>
                  <a:pt x="0" y="2782750"/>
                </a:moveTo>
                <a:lnTo>
                  <a:pt x="653238" y="2782750"/>
                </a:lnTo>
                <a:lnTo>
                  <a:pt x="653238" y="3241740"/>
                </a:lnTo>
                <a:lnTo>
                  <a:pt x="0" y="3241740"/>
                </a:lnTo>
                <a:close/>
                <a:moveTo>
                  <a:pt x="1738513" y="2087063"/>
                </a:moveTo>
                <a:lnTo>
                  <a:pt x="2391751" y="2087063"/>
                </a:lnTo>
                <a:lnTo>
                  <a:pt x="2391751" y="2546053"/>
                </a:lnTo>
                <a:lnTo>
                  <a:pt x="1738513" y="2546053"/>
                </a:lnTo>
                <a:close/>
                <a:moveTo>
                  <a:pt x="869256" y="2087063"/>
                </a:moveTo>
                <a:lnTo>
                  <a:pt x="1522494" y="2087063"/>
                </a:lnTo>
                <a:lnTo>
                  <a:pt x="1522494" y="2546053"/>
                </a:lnTo>
                <a:lnTo>
                  <a:pt x="869256" y="2546053"/>
                </a:lnTo>
                <a:close/>
                <a:moveTo>
                  <a:pt x="0" y="2087063"/>
                </a:moveTo>
                <a:lnTo>
                  <a:pt x="653238" y="2087063"/>
                </a:lnTo>
                <a:lnTo>
                  <a:pt x="653238" y="2546053"/>
                </a:lnTo>
                <a:lnTo>
                  <a:pt x="0" y="2546053"/>
                </a:lnTo>
                <a:close/>
                <a:moveTo>
                  <a:pt x="1738513" y="1391375"/>
                </a:moveTo>
                <a:lnTo>
                  <a:pt x="2391751" y="1391375"/>
                </a:lnTo>
                <a:lnTo>
                  <a:pt x="2391751" y="1850365"/>
                </a:lnTo>
                <a:lnTo>
                  <a:pt x="1738513" y="1850365"/>
                </a:lnTo>
                <a:close/>
                <a:moveTo>
                  <a:pt x="869256" y="1391375"/>
                </a:moveTo>
                <a:lnTo>
                  <a:pt x="1522494" y="1391375"/>
                </a:lnTo>
                <a:lnTo>
                  <a:pt x="1522494" y="1850365"/>
                </a:lnTo>
                <a:lnTo>
                  <a:pt x="869256" y="1850365"/>
                </a:lnTo>
                <a:close/>
                <a:moveTo>
                  <a:pt x="0" y="1391375"/>
                </a:moveTo>
                <a:lnTo>
                  <a:pt x="653238" y="1391375"/>
                </a:lnTo>
                <a:lnTo>
                  <a:pt x="653238" y="1850365"/>
                </a:lnTo>
                <a:lnTo>
                  <a:pt x="0" y="1850365"/>
                </a:lnTo>
                <a:close/>
                <a:moveTo>
                  <a:pt x="1738513" y="695688"/>
                </a:moveTo>
                <a:lnTo>
                  <a:pt x="2391751" y="695688"/>
                </a:lnTo>
                <a:lnTo>
                  <a:pt x="2391751" y="1154678"/>
                </a:lnTo>
                <a:lnTo>
                  <a:pt x="1738513" y="1154678"/>
                </a:lnTo>
                <a:close/>
                <a:moveTo>
                  <a:pt x="869256" y="695688"/>
                </a:moveTo>
                <a:lnTo>
                  <a:pt x="1522494" y="695688"/>
                </a:lnTo>
                <a:lnTo>
                  <a:pt x="1522494" y="1154678"/>
                </a:lnTo>
                <a:lnTo>
                  <a:pt x="869256" y="1154678"/>
                </a:lnTo>
                <a:close/>
                <a:moveTo>
                  <a:pt x="0" y="695688"/>
                </a:moveTo>
                <a:lnTo>
                  <a:pt x="653238" y="695688"/>
                </a:lnTo>
                <a:lnTo>
                  <a:pt x="653238" y="1154678"/>
                </a:lnTo>
                <a:lnTo>
                  <a:pt x="0" y="1154678"/>
                </a:lnTo>
                <a:close/>
                <a:moveTo>
                  <a:pt x="1738513" y="0"/>
                </a:moveTo>
                <a:lnTo>
                  <a:pt x="2391751" y="0"/>
                </a:lnTo>
                <a:lnTo>
                  <a:pt x="2391751" y="458990"/>
                </a:lnTo>
                <a:lnTo>
                  <a:pt x="1738513" y="458990"/>
                </a:lnTo>
                <a:close/>
                <a:moveTo>
                  <a:pt x="869256" y="0"/>
                </a:moveTo>
                <a:lnTo>
                  <a:pt x="1522494" y="0"/>
                </a:lnTo>
                <a:lnTo>
                  <a:pt x="1522494" y="458990"/>
                </a:lnTo>
                <a:lnTo>
                  <a:pt x="869256" y="458990"/>
                </a:lnTo>
                <a:close/>
                <a:moveTo>
                  <a:pt x="0" y="0"/>
                </a:moveTo>
                <a:lnTo>
                  <a:pt x="653238" y="0"/>
                </a:lnTo>
                <a:lnTo>
                  <a:pt x="653238" y="458990"/>
                </a:lnTo>
                <a:lnTo>
                  <a:pt x="0" y="458990"/>
                </a:ln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0.38307 0.05301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63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55"/>
                                        </p:tgtEl>
                                      </p:cBhvr>
                                      <p:by x="11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6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7037E-7 L 0.28776 -3.7037E-7 " pathEditMode="relative" rAng="0" ptsTypes="AA">
                                      <p:cBhvr>
                                        <p:cTn id="143" dur="1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2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147" grpId="0"/>
      <p:bldP spid="148" grpId="0"/>
      <p:bldP spid="149" grpId="0"/>
      <p:bldP spid="18" grpId="0" animBg="1"/>
      <p:bldP spid="150" grpId="0"/>
      <p:bldP spid="32" grpId="0" animBg="1"/>
      <p:bldP spid="71" grpId="0" animBg="1"/>
      <p:bldP spid="3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5" grpId="0" animBg="1"/>
      <p:bldP spid="69" grpId="0" animBg="1"/>
      <p:bldP spid="154" grpId="0" animBg="1"/>
      <p:bldP spid="156" grpId="0" animBg="1"/>
      <p:bldP spid="160" grpId="0" animBg="1"/>
      <p:bldP spid="161" grpId="0" animBg="1"/>
      <p:bldP spid="162" grpId="0" animBg="1"/>
      <p:bldP spid="178" grpId="0" animBg="1"/>
      <p:bldP spid="182" grpId="0" animBg="1"/>
      <p:bldP spid="183" grpId="0" animBg="1"/>
      <p:bldP spid="184" grpId="0" animBg="1"/>
      <p:bldP spid="195" grpId="0" animBg="1"/>
      <p:bldP spid="195" grpId="1" animBg="1"/>
      <p:bldP spid="196" grpId="0" animBg="1"/>
      <p:bldP spid="5" grpId="0"/>
      <p:bldP spid="197" grpId="0"/>
      <p:bldP spid="197" grpId="1"/>
      <p:bldP spid="197" grpId="2"/>
      <p:bldP spid="155" grpId="0" animBg="1"/>
      <p:bldP spid="155" grpId="1" animBg="1"/>
      <p:bldP spid="155" grpId="2" animBg="1"/>
      <p:bldP spid="155" grpId="3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7FFA27B-0616-42C8-9BA8-A4040D9050D0}"/>
              </a:ext>
            </a:extLst>
          </p:cNvPr>
          <p:cNvGrpSpPr/>
          <p:nvPr/>
        </p:nvGrpSpPr>
        <p:grpSpPr>
          <a:xfrm>
            <a:off x="6604540" y="1636745"/>
            <a:ext cx="5157096" cy="3715568"/>
            <a:chOff x="6604612" y="1636490"/>
            <a:chExt cx="5157828" cy="3716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CE6DC54-A52A-3445-B256-B1526D653A57}"/>
                </a:ext>
              </a:extLst>
            </p:cNvPr>
            <p:cNvSpPr/>
            <p:nvPr/>
          </p:nvSpPr>
          <p:spPr bwMode="auto">
            <a:xfrm>
              <a:off x="6604612" y="1641749"/>
              <a:ext cx="5157827" cy="443216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F2AC0B-FB31-984A-9C37-14D40B5AE21C}"/>
                </a:ext>
              </a:extLst>
            </p:cNvPr>
            <p:cNvSpPr/>
            <p:nvPr/>
          </p:nvSpPr>
          <p:spPr bwMode="auto">
            <a:xfrm>
              <a:off x="6672168" y="1743443"/>
              <a:ext cx="2107397" cy="24625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Feature Importance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7430E3-CDE3-434C-A026-10A51B11C6B4}"/>
                </a:ext>
              </a:extLst>
            </p:cNvPr>
            <p:cNvSpPr/>
            <p:nvPr/>
          </p:nvSpPr>
          <p:spPr bwMode="auto">
            <a:xfrm>
              <a:off x="6604613" y="1636490"/>
              <a:ext cx="5157827" cy="37160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51E7A0-2C2C-40A5-B09C-2FD21A86EF2E}"/>
                </a:ext>
              </a:extLst>
            </p:cNvPr>
            <p:cNvGrpSpPr/>
            <p:nvPr/>
          </p:nvGrpSpPr>
          <p:grpSpPr>
            <a:xfrm>
              <a:off x="6680624" y="3248921"/>
              <a:ext cx="3216020" cy="327903"/>
              <a:chOff x="6680624" y="2604434"/>
              <a:chExt cx="3216020" cy="32790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4B8FB9-9E72-A04C-87F0-1BEEDB5F1CF0}"/>
                  </a:ext>
                </a:extLst>
              </p:cNvPr>
              <p:cNvSpPr/>
              <p:nvPr/>
            </p:nvSpPr>
            <p:spPr bwMode="auto">
              <a:xfrm>
                <a:off x="7954005" y="2604434"/>
                <a:ext cx="1942639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BF1D61B-3F90-4A8C-A8DD-22C91B10684B}"/>
                  </a:ext>
                </a:extLst>
              </p:cNvPr>
              <p:cNvSpPr/>
              <p:nvPr/>
            </p:nvSpPr>
            <p:spPr bwMode="auto">
              <a:xfrm>
                <a:off x="6680624" y="2620264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Mileage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DEDF56-843D-4100-A32B-6CF4CE87EFC6}"/>
                </a:ext>
              </a:extLst>
            </p:cNvPr>
            <p:cNvGrpSpPr/>
            <p:nvPr/>
          </p:nvGrpSpPr>
          <p:grpSpPr>
            <a:xfrm>
              <a:off x="6680624" y="2277789"/>
              <a:ext cx="4477572" cy="332741"/>
              <a:chOff x="6680624" y="3089982"/>
              <a:chExt cx="4477572" cy="33274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AF6BB3-E81C-FF4E-B103-3825B9C74266}"/>
                  </a:ext>
                </a:extLst>
              </p:cNvPr>
              <p:cNvSpPr/>
              <p:nvPr/>
            </p:nvSpPr>
            <p:spPr bwMode="auto">
              <a:xfrm>
                <a:off x="7954005" y="3089982"/>
                <a:ext cx="3204191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9E35EAC-663F-43B8-9093-E4525666EDF7}"/>
                  </a:ext>
                </a:extLst>
              </p:cNvPr>
              <p:cNvSpPr/>
              <p:nvPr/>
            </p:nvSpPr>
            <p:spPr bwMode="auto">
              <a:xfrm>
                <a:off x="6680624" y="3110650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Condition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9037CB-972B-40E8-BE2D-74E3D20A703D}"/>
                </a:ext>
              </a:extLst>
            </p:cNvPr>
            <p:cNvGrpSpPr/>
            <p:nvPr/>
          </p:nvGrpSpPr>
          <p:grpSpPr>
            <a:xfrm>
              <a:off x="6680623" y="4220053"/>
              <a:ext cx="1750714" cy="337581"/>
              <a:chOff x="6680623" y="3575528"/>
              <a:chExt cx="1750714" cy="3375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CDE5FB-5C6D-104D-BD31-47A26E7B995F}"/>
                  </a:ext>
                </a:extLst>
              </p:cNvPr>
              <p:cNvSpPr/>
              <p:nvPr/>
            </p:nvSpPr>
            <p:spPr bwMode="auto">
              <a:xfrm>
                <a:off x="7954005" y="3575528"/>
                <a:ext cx="477332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3669193-ADE0-4159-92C8-5CCBBB58542D}"/>
                  </a:ext>
                </a:extLst>
              </p:cNvPr>
              <p:cNvSpPr/>
              <p:nvPr/>
            </p:nvSpPr>
            <p:spPr bwMode="auto">
              <a:xfrm>
                <a:off x="6680623" y="3601036"/>
                <a:ext cx="1200631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Car brand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9B18ED-2273-4316-91A1-E48A7E943C9E}"/>
                </a:ext>
              </a:extLst>
            </p:cNvPr>
            <p:cNvGrpSpPr/>
            <p:nvPr/>
          </p:nvGrpSpPr>
          <p:grpSpPr>
            <a:xfrm>
              <a:off x="6680623" y="2763355"/>
              <a:ext cx="4027525" cy="338128"/>
              <a:chOff x="6680623" y="4061078"/>
              <a:chExt cx="4027525" cy="3381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1FB0AB-33C6-D34B-8371-5D64BD67FF7A}"/>
                  </a:ext>
                </a:extLst>
              </p:cNvPr>
              <p:cNvSpPr/>
              <p:nvPr/>
            </p:nvSpPr>
            <p:spPr bwMode="auto">
              <a:xfrm>
                <a:off x="7954006" y="4061078"/>
                <a:ext cx="2754142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36BEBCC-A3DD-4127-BC20-89FD50FDDD8F}"/>
                  </a:ext>
                </a:extLst>
              </p:cNvPr>
              <p:cNvSpPr/>
              <p:nvPr/>
            </p:nvSpPr>
            <p:spPr bwMode="auto">
              <a:xfrm>
                <a:off x="6680623" y="4091422"/>
                <a:ext cx="1200633" cy="30778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Year of make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2D116E5-4A19-4833-856C-A26937BECDBC}"/>
                </a:ext>
              </a:extLst>
            </p:cNvPr>
            <p:cNvGrpSpPr/>
            <p:nvPr/>
          </p:nvGrpSpPr>
          <p:grpSpPr>
            <a:xfrm>
              <a:off x="6680623" y="3734487"/>
              <a:ext cx="3138059" cy="347255"/>
              <a:chOff x="6680623" y="4546624"/>
              <a:chExt cx="3138059" cy="3472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AAAA7C-2A16-3240-B032-C1C9B80D653D}"/>
                  </a:ext>
                </a:extLst>
              </p:cNvPr>
              <p:cNvSpPr/>
              <p:nvPr/>
            </p:nvSpPr>
            <p:spPr bwMode="auto">
              <a:xfrm>
                <a:off x="7954005" y="4546624"/>
                <a:ext cx="1864677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B0756D7-8D8E-41C9-8BA3-9EB7526A05F8}"/>
                  </a:ext>
                </a:extLst>
              </p:cNvPr>
              <p:cNvSpPr/>
              <p:nvPr/>
            </p:nvSpPr>
            <p:spPr bwMode="auto">
              <a:xfrm>
                <a:off x="6680623" y="4581806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Regulations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A95154-3688-4146-B1D3-BD3DCC7278A6}"/>
                </a:ext>
              </a:extLst>
            </p:cNvPr>
            <p:cNvSpPr txBox="1"/>
            <p:nvPr/>
          </p:nvSpPr>
          <p:spPr>
            <a:xfrm>
              <a:off x="7725405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bg1"/>
                  </a:solidFill>
                  <a:latin typeface="Segoe UI Semibold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E7EDA76-6178-4795-8635-EDAF9B822F5D}"/>
                </a:ext>
              </a:extLst>
            </p:cNvPr>
            <p:cNvSpPr txBox="1"/>
            <p:nvPr/>
          </p:nvSpPr>
          <p:spPr>
            <a:xfrm>
              <a:off x="11454629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bg1"/>
                  </a:solidFill>
                  <a:latin typeface="Segoe UI Semibold"/>
                </a:rPr>
                <a:t>1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169AF9C-D2D1-4373-890A-CD7B16D37345}"/>
                </a:ext>
              </a:extLst>
            </p:cNvPr>
            <p:cNvGrpSpPr/>
            <p:nvPr/>
          </p:nvGrpSpPr>
          <p:grpSpPr>
            <a:xfrm>
              <a:off x="7839705" y="4803112"/>
              <a:ext cx="3729224" cy="152601"/>
              <a:chOff x="1678964" y="5129683"/>
              <a:chExt cx="3729224" cy="22860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4EA78D5-9576-4A32-9038-B25BDEA0F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964" y="5243983"/>
                <a:ext cx="37292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1AD6DC-F8A0-4296-83C5-E9F9DF2FA5D6}"/>
                  </a:ext>
                </a:extLst>
              </p:cNvPr>
              <p:cNvCxnSpPr/>
              <p:nvPr/>
            </p:nvCxnSpPr>
            <p:spPr>
              <a:xfrm>
                <a:off x="1678964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0D3EC87-F410-4A35-AC2F-D7FB0D656142}"/>
                  </a:ext>
                </a:extLst>
              </p:cNvPr>
              <p:cNvCxnSpPr/>
              <p:nvPr/>
            </p:nvCxnSpPr>
            <p:spPr>
              <a:xfrm>
                <a:off x="5408188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B2AEFD-C055-45E8-93C8-9398D321C448}"/>
                  </a:ext>
                </a:extLst>
              </p:cNvPr>
              <p:cNvCxnSpPr/>
              <p:nvPr/>
            </p:nvCxnSpPr>
            <p:spPr>
              <a:xfrm>
                <a:off x="3543576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B30D8D8-2C37-4732-9229-9A267EB21836}"/>
                  </a:ext>
                </a:extLst>
              </p:cNvPr>
              <p:cNvCxnSpPr/>
              <p:nvPr/>
            </p:nvCxnSpPr>
            <p:spPr>
              <a:xfrm>
                <a:off x="2611270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25561B8-6BB4-4E57-A658-562BA3822A3A}"/>
                  </a:ext>
                </a:extLst>
              </p:cNvPr>
              <p:cNvCxnSpPr/>
              <p:nvPr/>
            </p:nvCxnSpPr>
            <p:spPr>
              <a:xfrm>
                <a:off x="4475882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C463A8-BC9C-4771-8076-151B6C10E4E7}"/>
              </a:ext>
            </a:extLst>
          </p:cNvPr>
          <p:cNvGrpSpPr/>
          <p:nvPr/>
        </p:nvGrpSpPr>
        <p:grpSpPr>
          <a:xfrm>
            <a:off x="427205" y="1636745"/>
            <a:ext cx="5157095" cy="3715568"/>
            <a:chOff x="426401" y="1636490"/>
            <a:chExt cx="5157827" cy="371609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62D6EB-A80C-174A-9844-BC23742E0118}"/>
                </a:ext>
              </a:extLst>
            </p:cNvPr>
            <p:cNvSpPr/>
            <p:nvPr/>
          </p:nvSpPr>
          <p:spPr bwMode="auto">
            <a:xfrm>
              <a:off x="426401" y="1641749"/>
              <a:ext cx="5157826" cy="443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F2BDD8-5120-C840-9F94-0DD51405BE6B}"/>
                </a:ext>
              </a:extLst>
            </p:cNvPr>
            <p:cNvSpPr/>
            <p:nvPr/>
          </p:nvSpPr>
          <p:spPr bwMode="auto">
            <a:xfrm>
              <a:off x="493956" y="1743443"/>
              <a:ext cx="2117314" cy="24625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Feature Importance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EAA007-2D02-484D-9A4A-F53590628F96}"/>
                </a:ext>
              </a:extLst>
            </p:cNvPr>
            <p:cNvGrpSpPr/>
            <p:nvPr/>
          </p:nvGrpSpPr>
          <p:grpSpPr>
            <a:xfrm>
              <a:off x="506809" y="2277789"/>
              <a:ext cx="4901378" cy="327903"/>
              <a:chOff x="506809" y="2604434"/>
              <a:chExt cx="4901378" cy="32790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81A125-A3B5-984D-8EB1-E8D135AF59B0}"/>
                  </a:ext>
                </a:extLst>
              </p:cNvPr>
              <p:cNvSpPr/>
              <p:nvPr/>
            </p:nvSpPr>
            <p:spPr bwMode="auto">
              <a:xfrm>
                <a:off x="506809" y="2620264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Mileage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19AF30-921A-DC47-8944-F282A861E4B6}"/>
                  </a:ext>
                </a:extLst>
              </p:cNvPr>
              <p:cNvSpPr/>
              <p:nvPr/>
            </p:nvSpPr>
            <p:spPr bwMode="auto">
              <a:xfrm>
                <a:off x="1830786" y="2604434"/>
                <a:ext cx="3577401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862FEB-0919-DE4D-BF02-5C1DC1CC1731}"/>
                </a:ext>
              </a:extLst>
            </p:cNvPr>
            <p:cNvSpPr/>
            <p:nvPr/>
          </p:nvSpPr>
          <p:spPr bwMode="auto">
            <a:xfrm>
              <a:off x="426401" y="1636490"/>
              <a:ext cx="5157827" cy="37160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C68CB8-B47B-4B58-BF04-1E0729326A24}"/>
                </a:ext>
              </a:extLst>
            </p:cNvPr>
            <p:cNvSpPr txBox="1"/>
            <p:nvPr/>
          </p:nvSpPr>
          <p:spPr>
            <a:xfrm>
              <a:off x="1564664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03AD90-9E68-4319-9F39-14C7D3E65A54}"/>
                </a:ext>
              </a:extLst>
            </p:cNvPr>
            <p:cNvSpPr txBox="1"/>
            <p:nvPr/>
          </p:nvSpPr>
          <p:spPr>
            <a:xfrm>
              <a:off x="5293888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1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7C9428-7800-4959-9804-61FD03C0E049}"/>
                </a:ext>
              </a:extLst>
            </p:cNvPr>
            <p:cNvGrpSpPr/>
            <p:nvPr/>
          </p:nvGrpSpPr>
          <p:grpSpPr>
            <a:xfrm>
              <a:off x="506809" y="3734487"/>
              <a:ext cx="4262749" cy="332741"/>
              <a:chOff x="506809" y="3089982"/>
              <a:chExt cx="4262749" cy="33274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661D37-9B2C-A149-9D0B-906EC80961BB}"/>
                  </a:ext>
                </a:extLst>
              </p:cNvPr>
              <p:cNvSpPr/>
              <p:nvPr/>
            </p:nvSpPr>
            <p:spPr bwMode="auto">
              <a:xfrm>
                <a:off x="1830785" y="3089982"/>
                <a:ext cx="2938773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4FB9533-8681-49A7-B7A5-F9145E7C8664}"/>
                  </a:ext>
                </a:extLst>
              </p:cNvPr>
              <p:cNvSpPr/>
              <p:nvPr/>
            </p:nvSpPr>
            <p:spPr bwMode="auto">
              <a:xfrm>
                <a:off x="506809" y="3110650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Condition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E2A1DD-1735-4190-B0BC-BB2D5E39F37D}"/>
                </a:ext>
              </a:extLst>
            </p:cNvPr>
            <p:cNvGrpSpPr/>
            <p:nvPr/>
          </p:nvGrpSpPr>
          <p:grpSpPr>
            <a:xfrm>
              <a:off x="506809" y="3248921"/>
              <a:ext cx="4413773" cy="337580"/>
              <a:chOff x="506809" y="3575529"/>
              <a:chExt cx="4413773" cy="33758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104472-F268-FB49-B9B5-F5F17C529F59}"/>
                  </a:ext>
                </a:extLst>
              </p:cNvPr>
              <p:cNvSpPr/>
              <p:nvPr/>
            </p:nvSpPr>
            <p:spPr bwMode="auto">
              <a:xfrm>
                <a:off x="1830786" y="3575529"/>
                <a:ext cx="3089796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D396AB-618A-48FF-BBCA-A60C619EE259}"/>
                  </a:ext>
                </a:extLst>
              </p:cNvPr>
              <p:cNvSpPr/>
              <p:nvPr/>
            </p:nvSpPr>
            <p:spPr bwMode="auto">
              <a:xfrm>
                <a:off x="506809" y="3601036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Car brand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A5CC27-451F-4E2B-BE09-BFEC3C4D0813}"/>
                </a:ext>
              </a:extLst>
            </p:cNvPr>
            <p:cNvGrpSpPr/>
            <p:nvPr/>
          </p:nvGrpSpPr>
          <p:grpSpPr>
            <a:xfrm>
              <a:off x="506809" y="4220053"/>
              <a:ext cx="3162436" cy="342418"/>
              <a:chOff x="506809" y="4061077"/>
              <a:chExt cx="3162436" cy="34241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606A3E-9FD1-3744-B5A8-757528D648D0}"/>
                  </a:ext>
                </a:extLst>
              </p:cNvPr>
              <p:cNvSpPr/>
              <p:nvPr/>
            </p:nvSpPr>
            <p:spPr bwMode="auto">
              <a:xfrm>
                <a:off x="1830786" y="4061077"/>
                <a:ext cx="1838459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CA1C11B-2CD8-42D1-BF51-2DED06015BD5}"/>
                  </a:ext>
                </a:extLst>
              </p:cNvPr>
              <p:cNvSpPr/>
              <p:nvPr/>
            </p:nvSpPr>
            <p:spPr bwMode="auto">
              <a:xfrm>
                <a:off x="506809" y="4091422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Year of make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53B2A9-CDB7-499F-8DD9-AB95AA342B45}"/>
                </a:ext>
              </a:extLst>
            </p:cNvPr>
            <p:cNvGrpSpPr/>
            <p:nvPr/>
          </p:nvGrpSpPr>
          <p:grpSpPr>
            <a:xfrm>
              <a:off x="506809" y="2763355"/>
              <a:ext cx="4755397" cy="347255"/>
              <a:chOff x="506809" y="4546624"/>
              <a:chExt cx="4755397" cy="3472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B6C722-B9BC-9547-BB1F-B16C09F13D0F}"/>
                  </a:ext>
                </a:extLst>
              </p:cNvPr>
              <p:cNvSpPr/>
              <p:nvPr/>
            </p:nvSpPr>
            <p:spPr bwMode="auto">
              <a:xfrm>
                <a:off x="1830786" y="4546624"/>
                <a:ext cx="3431420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76F6002-7F4A-4128-94DE-8580CBE330DF}"/>
                  </a:ext>
                </a:extLst>
              </p:cNvPr>
              <p:cNvSpPr/>
              <p:nvPr/>
            </p:nvSpPr>
            <p:spPr bwMode="auto">
              <a:xfrm>
                <a:off x="506809" y="4581806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Regulations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EE67698-9E17-47E3-96C7-74BC148B0723}"/>
                </a:ext>
              </a:extLst>
            </p:cNvPr>
            <p:cNvGrpSpPr/>
            <p:nvPr/>
          </p:nvGrpSpPr>
          <p:grpSpPr>
            <a:xfrm>
              <a:off x="1678964" y="4803112"/>
              <a:ext cx="3729224" cy="152601"/>
              <a:chOff x="1678964" y="5129683"/>
              <a:chExt cx="3729224" cy="2286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BBC35F0-B517-4C9F-A881-495AD75F3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964" y="5243983"/>
                <a:ext cx="37292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D92FE89-6863-4BEF-8DE7-49D5B5A02659}"/>
                  </a:ext>
                </a:extLst>
              </p:cNvPr>
              <p:cNvCxnSpPr/>
              <p:nvPr/>
            </p:nvCxnSpPr>
            <p:spPr>
              <a:xfrm>
                <a:off x="1678964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66E3A1-5709-4806-A811-6FD431CE9FE1}"/>
                  </a:ext>
                </a:extLst>
              </p:cNvPr>
              <p:cNvCxnSpPr/>
              <p:nvPr/>
            </p:nvCxnSpPr>
            <p:spPr>
              <a:xfrm>
                <a:off x="5408188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7332AAA-95E8-492B-8A27-2CC74E677F48}"/>
                  </a:ext>
                </a:extLst>
              </p:cNvPr>
              <p:cNvCxnSpPr/>
              <p:nvPr/>
            </p:nvCxnSpPr>
            <p:spPr>
              <a:xfrm>
                <a:off x="3543576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90D446A-07D7-441A-82BA-019B4F43BA33}"/>
                  </a:ext>
                </a:extLst>
              </p:cNvPr>
              <p:cNvCxnSpPr/>
              <p:nvPr/>
            </p:nvCxnSpPr>
            <p:spPr>
              <a:xfrm>
                <a:off x="2611270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E0D493-93D3-4C9F-85BD-43E72AD379D0}"/>
                  </a:ext>
                </a:extLst>
              </p:cNvPr>
              <p:cNvCxnSpPr/>
              <p:nvPr/>
            </p:nvCxnSpPr>
            <p:spPr>
              <a:xfrm>
                <a:off x="4475882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522E483-CAC3-5346-BF70-11E8C7D2F1D6}"/>
              </a:ext>
            </a:extLst>
          </p:cNvPr>
          <p:cNvSpPr/>
          <p:nvPr/>
        </p:nvSpPr>
        <p:spPr bwMode="auto">
          <a:xfrm>
            <a:off x="4017942" y="1760915"/>
            <a:ext cx="1146947" cy="211209"/>
          </a:xfrm>
          <a:prstGeom prst="rect">
            <a:avLst/>
          </a:prstGeom>
          <a:solidFill>
            <a:schemeClr val="accent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6BE22D-0BAE-0747-B734-0496F80C9363}"/>
              </a:ext>
            </a:extLst>
          </p:cNvPr>
          <p:cNvSpPr/>
          <p:nvPr/>
        </p:nvSpPr>
        <p:spPr bwMode="auto">
          <a:xfrm>
            <a:off x="4510889" y="1760642"/>
            <a:ext cx="114811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81E7-9825-4BA3-87D3-030B9AF8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04" y="431241"/>
            <a:ext cx="11474412" cy="757914"/>
          </a:xfrm>
        </p:spPr>
        <p:txBody>
          <a:bodyPr/>
          <a:lstStyle/>
          <a:p>
            <a:r>
              <a:rPr lang="en-US" sz="3600" dirty="0"/>
              <a:t>Model Understanding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A7EC58-ACDB-B246-B73C-09B60CADC271}"/>
              </a:ext>
            </a:extLst>
          </p:cNvPr>
          <p:cNvSpPr/>
          <p:nvPr/>
        </p:nvSpPr>
        <p:spPr bwMode="auto">
          <a:xfrm>
            <a:off x="10142533" y="1761190"/>
            <a:ext cx="125773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8D9B25-634C-0845-B625-8E3749910BDA}"/>
              </a:ext>
            </a:extLst>
          </p:cNvPr>
          <p:cNvSpPr/>
          <p:nvPr/>
        </p:nvSpPr>
        <p:spPr bwMode="auto">
          <a:xfrm>
            <a:off x="10733047" y="1760642"/>
            <a:ext cx="114811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DAABE-25C4-4FCF-ABD7-49EE5BA23768}"/>
              </a:ext>
            </a:extLst>
          </p:cNvPr>
          <p:cNvSpPr/>
          <p:nvPr/>
        </p:nvSpPr>
        <p:spPr>
          <a:xfrm>
            <a:off x="427207" y="5538078"/>
            <a:ext cx="9910787" cy="37479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defTabSz="914225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Enable model explain-ability for every automated ML iteration, not just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30199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8993-94CB-4139-8A2F-C65A0F2D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Preamble – What are we making?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FB35F1-6E52-4770-B3CE-76084F115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316" y="2625455"/>
            <a:ext cx="2291556" cy="2291556"/>
          </a:xfrm>
          <a:prstGeom prst="rect">
            <a:avLst/>
          </a:prstGeom>
        </p:spPr>
      </p:pic>
      <p:pic>
        <p:nvPicPr>
          <p:cNvPr id="15" name="Picture 14" descr="A close up of a white plate topped with a sandwich and broccoli&#10;&#10;Description automatically generated">
            <a:extLst>
              <a:ext uri="{FF2B5EF4-FFF2-40B4-BE49-F238E27FC236}">
                <a16:creationId xmlns:a16="http://schemas.microsoft.com/office/drawing/2014/main" id="{D7F2E5C1-38CD-4822-BB73-1E7C95CEB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04" y="1686606"/>
            <a:ext cx="2535464" cy="1939630"/>
          </a:xfrm>
          <a:prstGeom prst="rect">
            <a:avLst/>
          </a:prstGeom>
        </p:spPr>
      </p:pic>
      <p:pic>
        <p:nvPicPr>
          <p:cNvPr id="17" name="Picture 16" descr="A plate of food on a table&#10;&#10;Description automatically generated">
            <a:extLst>
              <a:ext uri="{FF2B5EF4-FFF2-40B4-BE49-F238E27FC236}">
                <a16:creationId xmlns:a16="http://schemas.microsoft.com/office/drawing/2014/main" id="{3A86C71B-4D62-4F60-AB90-D4F7ABA0A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95" y="4232866"/>
            <a:ext cx="2586173" cy="19396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536F5-E2CF-43A9-8A86-7DADB5DDB79B}"/>
              </a:ext>
            </a:extLst>
          </p:cNvPr>
          <p:cNvGrpSpPr/>
          <p:nvPr/>
        </p:nvGrpSpPr>
        <p:grpSpPr>
          <a:xfrm>
            <a:off x="4916263" y="2438666"/>
            <a:ext cx="1089932" cy="553545"/>
            <a:chOff x="5369380" y="2438666"/>
            <a:chExt cx="1089932" cy="55354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DB2993-0107-44CE-984F-1F6498520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380" y="2494799"/>
              <a:ext cx="1089932" cy="4974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7BEE6F-F223-4B2D-B904-C6FFB8DD8099}"/>
                </a:ext>
              </a:extLst>
            </p:cNvPr>
            <p:cNvSpPr txBox="1"/>
            <p:nvPr/>
          </p:nvSpPr>
          <p:spPr>
            <a:xfrm rot="20167681">
              <a:off x="5427319" y="2438666"/>
              <a:ext cx="838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burrito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745276-51E8-4E1E-B530-1842B365E689}"/>
              </a:ext>
            </a:extLst>
          </p:cNvPr>
          <p:cNvGrpSpPr/>
          <p:nvPr/>
        </p:nvGrpSpPr>
        <p:grpSpPr>
          <a:xfrm>
            <a:off x="4857754" y="4314509"/>
            <a:ext cx="1148441" cy="602502"/>
            <a:chOff x="5310871" y="4314509"/>
            <a:chExt cx="1148441" cy="6025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10862F-CFA3-4F46-9C83-65736B8E394C}"/>
                </a:ext>
              </a:extLst>
            </p:cNvPr>
            <p:cNvCxnSpPr>
              <a:cxnSpLocks/>
            </p:cNvCxnSpPr>
            <p:nvPr/>
          </p:nvCxnSpPr>
          <p:spPr>
            <a:xfrm>
              <a:off x="5310871" y="4363201"/>
              <a:ext cx="1148441" cy="553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F2DBE5-5801-431F-A6F9-9B1D76BFDB50}"/>
                </a:ext>
              </a:extLst>
            </p:cNvPr>
            <p:cNvSpPr txBox="1"/>
            <p:nvPr/>
          </p:nvSpPr>
          <p:spPr>
            <a:xfrm rot="1508756">
              <a:off x="5590024" y="4314509"/>
              <a:ext cx="676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4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26C8-F4DC-4008-8261-742C145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7C1E4-73DA-47C6-BB6F-F9B12A0CB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…what does it look like for our digit problem?</a:t>
            </a:r>
          </a:p>
        </p:txBody>
      </p:sp>
    </p:spTree>
    <p:extLst>
      <p:ext uri="{BB962C8B-B14F-4D97-AF65-F5344CB8AC3E}">
        <p14:creationId xmlns:p14="http://schemas.microsoft.com/office/powerpoint/2010/main" val="4118277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244DE-2F35-47AC-8DD1-4C179EA3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5" y="115100"/>
            <a:ext cx="6890104" cy="5175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CFF328-F339-4F5C-BF3E-7059C4E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51" y="3967256"/>
            <a:ext cx="6703059" cy="26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E226A-2FFE-461D-BF58-C1F110FD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81614-FE7E-4B58-AC2D-D2FA4F5D5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7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92C-708A-4200-BA1E-D00EDE58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8627-7283-49C1-A4C9-E07F0A95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0" y="2319852"/>
            <a:ext cx="2462456" cy="276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2C250-B775-46FF-8DCF-7674C285FCD9}"/>
              </a:ext>
            </a:extLst>
          </p:cNvPr>
          <p:cNvSpPr txBox="1"/>
          <p:nvPr/>
        </p:nvSpPr>
        <p:spPr>
          <a:xfrm>
            <a:off x="5415964" y="3469341"/>
            <a:ext cx="251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48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5D1F5F-64A3-4F2F-B50F-858CD81E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F264D-69B6-4975-BA6F-5170328B9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Advanced Experimentation in Azure Machine Learning service</a:t>
            </a:r>
          </a:p>
        </p:txBody>
      </p:sp>
    </p:spTree>
    <p:extLst>
      <p:ext uri="{BB962C8B-B14F-4D97-AF65-F5344CB8AC3E}">
        <p14:creationId xmlns:p14="http://schemas.microsoft.com/office/powerpoint/2010/main" val="397186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F756766C-DFB1-43F1-88F9-FB093B7A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6" y="1174443"/>
            <a:ext cx="11525787" cy="45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1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1.squarespace.com/static/5a20387690bccee5e702f9c7/t/5c2f0a5ecd8366ce52556bf7/1546586729879/?format=2500w">
            <a:extLst>
              <a:ext uri="{FF2B5EF4-FFF2-40B4-BE49-F238E27FC236}">
                <a16:creationId xmlns:a16="http://schemas.microsoft.com/office/drawing/2014/main" id="{77605DF3-9F38-4B29-96BE-653723C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2" y="673276"/>
            <a:ext cx="10680776" cy="55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51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1300</Words>
  <Application>Microsoft Office PowerPoint</Application>
  <PresentationFormat>Widescreen</PresentationFormat>
  <Paragraphs>293</Paragraphs>
  <Slides>65</Slides>
  <Notes>19</Notes>
  <HiddenSlides>22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Office Theme</vt:lpstr>
      <vt:lpstr>Cloud Scale Machine Learning</vt:lpstr>
      <vt:lpstr>Preamble – The Agenda </vt:lpstr>
      <vt:lpstr>Preamble – The Agenda </vt:lpstr>
      <vt:lpstr>Preamble – Some Initial Thoughts</vt:lpstr>
      <vt:lpstr>Preamble – Some Initial Thoughts</vt:lpstr>
      <vt:lpstr>Preamble – What are we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 Tuning</vt:lpstr>
      <vt:lpstr>PowerPoint Presentation</vt:lpstr>
      <vt:lpstr>PowerPoint Presentation</vt:lpstr>
      <vt:lpstr>Automated ML</vt:lpstr>
      <vt:lpstr>Azure Machine Learning </vt:lpstr>
      <vt:lpstr>Model creation is typically a time consuming process </vt:lpstr>
      <vt:lpstr>Model creation is typically a time consuming process</vt:lpstr>
      <vt:lpstr>PowerPoint Presentation</vt:lpstr>
      <vt:lpstr>Automated Machine Learning accelerates  model development  </vt:lpstr>
      <vt:lpstr>Model Understanding</vt:lpstr>
      <vt:lpstr>Automated ML</vt:lpstr>
      <vt:lpstr>PowerPoint Presentation</vt:lpstr>
      <vt:lpstr>PowerPoint Presentation</vt:lpstr>
      <vt:lpstr>PowerPoint Presentation</vt:lpstr>
      <vt:lpstr>Advanced AML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Scale Machine Learning</dc:title>
  <dc:creator>Seth Juarez</dc:creator>
  <cp:lastModifiedBy>Seth Juarez</cp:lastModifiedBy>
  <cp:revision>9</cp:revision>
  <dcterms:created xsi:type="dcterms:W3CDTF">2019-08-03T09:11:36Z</dcterms:created>
  <dcterms:modified xsi:type="dcterms:W3CDTF">2019-09-20T17:22:40Z</dcterms:modified>
</cp:coreProperties>
</file>